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48" r:id="rId4"/>
  </p:sldMasterIdLst>
  <p:notesMasterIdLst>
    <p:notesMasterId r:id="rId13"/>
  </p:notesMasterIdLst>
  <p:handoutMasterIdLst>
    <p:handoutMasterId r:id="rId14"/>
  </p:handoutMasterIdLst>
  <p:sldIdLst>
    <p:sldId id="270" r:id="rId5"/>
    <p:sldId id="269" r:id="rId6"/>
    <p:sldId id="261" r:id="rId7"/>
    <p:sldId id="262" r:id="rId8"/>
    <p:sldId id="263" r:id="rId9"/>
    <p:sldId id="264" r:id="rId10"/>
    <p:sldId id="265" r:id="rId11"/>
    <p:sldId id="266" r:id="rId12"/>
  </p:sldIdLst>
  <p:sldSz cx="12192000" cy="6858000"/>
  <p:notesSz cx="6858000" cy="9144000"/>
  <p:defaultTextStyle>
    <a:defPPr rtl="0">
      <a:defRPr lang="pl-p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BFB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712" autoAdjust="0"/>
    <p:restoredTop sz="94660"/>
  </p:normalViewPr>
  <p:slideViewPr>
    <p:cSldViewPr snapToGrid="0">
      <p:cViewPr>
        <p:scale>
          <a:sx n="95" d="100"/>
          <a:sy n="95" d="100"/>
        </p:scale>
        <p:origin x="82" y="-139"/>
      </p:cViewPr>
      <p:guideLst/>
    </p:cSldViewPr>
  </p:slideViewPr>
  <p:notesTextViewPr>
    <p:cViewPr>
      <p:scale>
        <a:sx n="1" d="1"/>
        <a:sy n="1" d="1"/>
      </p:scale>
      <p:origin x="0" y="0"/>
    </p:cViewPr>
  </p:notesTextViewPr>
  <p:notesViewPr>
    <p:cSldViewPr snapToGrid="0">
      <p:cViewPr varScale="1">
        <p:scale>
          <a:sx n="85" d="100"/>
          <a:sy n="85" d="100"/>
        </p:scale>
        <p:origin x="305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główek — symbol zastępczy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pl-PL" dirty="0"/>
          </a:p>
        </p:txBody>
      </p:sp>
      <p:sp>
        <p:nvSpPr>
          <p:cNvPr id="3" name="Data — symbol zastępczy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28CE14F2-B514-4EF8-B675-B1634CCB7BE3}" type="datetime1">
              <a:rPr lang="pl-PL" smtClean="0"/>
              <a:t>09.05.2022</a:t>
            </a:fld>
            <a:endParaRPr lang="pl-PL" dirty="0"/>
          </a:p>
        </p:txBody>
      </p:sp>
      <p:sp>
        <p:nvSpPr>
          <p:cNvPr id="4" name="Stopka — symbol zastępczy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pl-PL" dirty="0"/>
          </a:p>
        </p:txBody>
      </p:sp>
      <p:sp>
        <p:nvSpPr>
          <p:cNvPr id="5" name="Numer slajdu — symbol zastępczy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B80AB591-23E2-4751-AEF3-6F25D78DAAE8}" type="slidenum">
              <a:rPr lang="pl-PL" smtClean="0"/>
              <a:t>‹#›</a:t>
            </a:fld>
            <a:endParaRPr lang="pl-PL" dirty="0"/>
          </a:p>
        </p:txBody>
      </p:sp>
    </p:spTree>
    <p:extLst>
      <p:ext uri="{BB962C8B-B14F-4D97-AF65-F5344CB8AC3E}">
        <p14:creationId xmlns:p14="http://schemas.microsoft.com/office/powerpoint/2010/main" val="13400215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główek — symbol zastępczy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pl-PL" noProof="0" dirty="0"/>
          </a:p>
        </p:txBody>
      </p:sp>
      <p:sp>
        <p:nvSpPr>
          <p:cNvPr id="3" name="Data — symbol zastępcz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255786-26B9-4156-9E85-362C769C353D}" type="datetime1">
              <a:rPr lang="pl-PL" smtClean="0"/>
              <a:pPr/>
              <a:t>09.05.2022</a:t>
            </a:fld>
            <a:endParaRPr lang="pl-PL" dirty="0"/>
          </a:p>
        </p:txBody>
      </p:sp>
      <p:sp>
        <p:nvSpPr>
          <p:cNvPr id="4" name="Obraz slajdu — symbol zastępczy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pl-PL" noProof="0" dirty="0"/>
          </a:p>
        </p:txBody>
      </p:sp>
      <p:sp>
        <p:nvSpPr>
          <p:cNvPr id="5" name="Notatki — symbol zastępcz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pl-PL" noProof="0" dirty="0"/>
              <a:t>Kliknij, aby edytować style wzorca tekstu</a:t>
            </a:r>
          </a:p>
          <a:p>
            <a:pPr lvl="1" rtl="0"/>
            <a:r>
              <a:rPr lang="pl-PL" noProof="0" dirty="0"/>
              <a:t>Drugi poziom</a:t>
            </a:r>
          </a:p>
          <a:p>
            <a:pPr lvl="2" rtl="0"/>
            <a:r>
              <a:rPr lang="pl-PL" noProof="0" dirty="0"/>
              <a:t>Trzeci poziom</a:t>
            </a:r>
          </a:p>
          <a:p>
            <a:pPr lvl="3" rtl="0"/>
            <a:r>
              <a:rPr lang="pl-PL" noProof="0" dirty="0"/>
              <a:t>Czwarty poziom</a:t>
            </a:r>
          </a:p>
          <a:p>
            <a:pPr lvl="4" rtl="0"/>
            <a:r>
              <a:rPr lang="pl-PL" noProof="0" dirty="0"/>
              <a:t>Piąty poziom</a:t>
            </a:r>
          </a:p>
        </p:txBody>
      </p:sp>
      <p:sp>
        <p:nvSpPr>
          <p:cNvPr id="6" name="Stopka — symbol zastępczy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pl-PL" noProof="0" dirty="0"/>
          </a:p>
        </p:txBody>
      </p:sp>
      <p:sp>
        <p:nvSpPr>
          <p:cNvPr id="7" name="Numer slajdu — symbol zastępczy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0EEBF4EA-66C0-4CFE-81BD-02CDB9148D34}" type="slidenum">
              <a:rPr lang="pl-PL" noProof="0" smtClean="0"/>
              <a:t>‹#›</a:t>
            </a:fld>
            <a:endParaRPr lang="pl-PL" noProof="0" dirty="0"/>
          </a:p>
        </p:txBody>
      </p:sp>
    </p:spTree>
    <p:extLst>
      <p:ext uri="{BB962C8B-B14F-4D97-AF65-F5344CB8AC3E}">
        <p14:creationId xmlns:p14="http://schemas.microsoft.com/office/powerpoint/2010/main" val="314712669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751012" y="609601"/>
            <a:ext cx="8676222" cy="3200400"/>
          </a:xfrm>
        </p:spPr>
        <p:txBody>
          <a:bodyPr rtlCol="0" anchor="b">
            <a:normAutofit/>
          </a:bodyPr>
          <a:lstStyle>
            <a:lvl1pPr algn="ctr">
              <a:defRPr sz="4800">
                <a:effectLst>
                  <a:glow rad="38100">
                    <a:schemeClr val="bg1">
                      <a:lumMod val="65000"/>
                      <a:lumOff val="35000"/>
                      <a:alpha val="50000"/>
                    </a:schemeClr>
                  </a:glow>
                  <a:outerShdw blurRad="28575" dist="31750" dir="13200000" algn="tl" rotWithShape="0">
                    <a:srgbClr val="000000">
                      <a:alpha val="25000"/>
                    </a:srgbClr>
                  </a:outerShdw>
                </a:effectLst>
              </a:defRPr>
            </a:lvl1pPr>
          </a:lstStyle>
          <a:p>
            <a:pPr rtl="0"/>
            <a:r>
              <a:rPr lang="pl-PL" noProof="0"/>
              <a:t>Kliknij, aby edytować styl</a:t>
            </a:r>
            <a:endParaRPr lang="pl-PL" noProof="0" dirty="0"/>
          </a:p>
        </p:txBody>
      </p:sp>
      <p:sp>
        <p:nvSpPr>
          <p:cNvPr id="3" name="Podtytuł 2"/>
          <p:cNvSpPr>
            <a:spLocks noGrp="1"/>
          </p:cNvSpPr>
          <p:nvPr>
            <p:ph type="subTitle" idx="1"/>
          </p:nvPr>
        </p:nvSpPr>
        <p:spPr>
          <a:xfrm>
            <a:off x="1751012" y="3886200"/>
            <a:ext cx="8676222" cy="1905000"/>
          </a:xfrm>
        </p:spPr>
        <p:txBody>
          <a:bodyPr rtlCol="0" anchor="t">
            <a:normAutofit/>
          </a:bodyPr>
          <a:lstStyle>
            <a:lvl1pPr marL="0" indent="0" algn="ctr">
              <a:buNone/>
              <a:defRPr sz="2100">
                <a:gradFill flip="none" rotWithShape="1">
                  <a:gsLst>
                    <a:gs pos="0">
                      <a:schemeClr val="tx1"/>
                    </a:gs>
                    <a:gs pos="100000">
                      <a:schemeClr val="tx1">
                        <a:lumMod val="75000"/>
                      </a:schemeClr>
                    </a:gs>
                  </a:gsLst>
                  <a:lin ang="5400000" scaled="0"/>
                  <a:tileRect/>
                </a:gra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pl-PL" noProof="0"/>
              <a:t>Kliknij, aby edytować styl wzorca podtytułu</a:t>
            </a:r>
            <a:endParaRPr lang="pl-PL" noProof="0" dirty="0"/>
          </a:p>
        </p:txBody>
      </p:sp>
      <p:sp>
        <p:nvSpPr>
          <p:cNvPr id="4" name="Data — symbol zastępczy 3"/>
          <p:cNvSpPr>
            <a:spLocks noGrp="1"/>
          </p:cNvSpPr>
          <p:nvPr>
            <p:ph type="dt" sz="half" idx="10"/>
          </p:nvPr>
        </p:nvSpPr>
        <p:spPr/>
        <p:txBody>
          <a:bodyPr rtlCol="0"/>
          <a:lstStyle>
            <a:lvl1pPr>
              <a:defRPr/>
            </a:lvl1pPr>
          </a:lstStyle>
          <a:p>
            <a:fld id="{F1AC57BB-B600-4BF9-B2D2-B7F1C86C1662}" type="datetime1">
              <a:rPr lang="pl-PL" smtClean="0"/>
              <a:pPr/>
              <a:t>09.05.2022</a:t>
            </a:fld>
            <a:endParaRPr lang="pl-PL" dirty="0"/>
          </a:p>
        </p:txBody>
      </p:sp>
      <p:sp>
        <p:nvSpPr>
          <p:cNvPr id="5" name="Stopka — symbol zastępczy 4"/>
          <p:cNvSpPr>
            <a:spLocks noGrp="1"/>
          </p:cNvSpPr>
          <p:nvPr>
            <p:ph type="ftr" sz="quarter" idx="11"/>
          </p:nvPr>
        </p:nvSpPr>
        <p:spPr/>
        <p:txBody>
          <a:bodyPr rtlCol="0"/>
          <a:lstStyle/>
          <a:p>
            <a:pPr rtl="0"/>
            <a:endParaRPr lang="pl-PL" noProof="0" dirty="0"/>
          </a:p>
        </p:txBody>
      </p:sp>
      <p:sp>
        <p:nvSpPr>
          <p:cNvPr id="6" name="Numer slajdu — symbol zastępczy 5"/>
          <p:cNvSpPr>
            <a:spLocks noGrp="1"/>
          </p:cNvSpPr>
          <p:nvPr>
            <p:ph type="sldNum" sz="quarter" idx="12"/>
          </p:nvPr>
        </p:nvSpPr>
        <p:spPr/>
        <p:txBody>
          <a:bodyPr rtlCol="0"/>
          <a:lstStyle/>
          <a:p>
            <a:pPr rtl="0"/>
            <a:fld id="{D57F1E4F-1CFF-5643-939E-217C01CDF565}" type="slidenum">
              <a:rPr lang="pl-PL" noProof="0" smtClean="0"/>
              <a:pPr/>
              <a:t>‹#›</a:t>
            </a:fld>
            <a:endParaRPr lang="pl-PL" noProof="0" dirty="0"/>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zny 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141413" y="4732865"/>
            <a:ext cx="9906000" cy="566738"/>
          </a:xfrm>
        </p:spPr>
        <p:txBody>
          <a:bodyPr rtlCol="0" anchor="b">
            <a:normAutofit/>
          </a:bodyPr>
          <a:lstStyle>
            <a:lvl1pPr algn="l">
              <a:defRPr sz="2400" b="0"/>
            </a:lvl1pPr>
          </a:lstStyle>
          <a:p>
            <a:pPr rtl="0"/>
            <a:r>
              <a:rPr lang="pl-PL" noProof="0"/>
              <a:t>Kliknij, aby edytować styl</a:t>
            </a:r>
            <a:endParaRPr lang="pl-PL" noProof="0" dirty="0"/>
          </a:p>
        </p:txBody>
      </p:sp>
      <p:sp>
        <p:nvSpPr>
          <p:cNvPr id="3" name="Obraz — symbol zastępczy 2"/>
          <p:cNvSpPr>
            <a:spLocks noGrp="1" noChangeAspect="1"/>
          </p:cNvSpPr>
          <p:nvPr>
            <p:ph type="pic" idx="1"/>
          </p:nvPr>
        </p:nvSpPr>
        <p:spPr>
          <a:xfrm>
            <a:off x="19796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pl-PL" noProof="0"/>
              <a:t>Kliknij ikonę, aby dodać obraz</a:t>
            </a:r>
            <a:endParaRPr lang="pl-PL" noProof="0" dirty="0"/>
          </a:p>
        </p:txBody>
      </p:sp>
      <p:sp>
        <p:nvSpPr>
          <p:cNvPr id="4" name="Tekst — symbol zastępczy 3"/>
          <p:cNvSpPr>
            <a:spLocks noGrp="1"/>
          </p:cNvSpPr>
          <p:nvPr>
            <p:ph type="body" sz="half" idx="2"/>
          </p:nvPr>
        </p:nvSpPr>
        <p:spPr>
          <a:xfrm>
            <a:off x="1141413" y="5299603"/>
            <a:ext cx="9906000" cy="493712"/>
          </a:xfrm>
        </p:spPr>
        <p:txBody>
          <a:bodyPr rtlCol="0">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pl-PL" noProof="0"/>
              <a:t>Edytuj style wzorca tekstu</a:t>
            </a:r>
          </a:p>
        </p:txBody>
      </p:sp>
      <p:sp>
        <p:nvSpPr>
          <p:cNvPr id="5" name="Data — symbol zastępczy 4"/>
          <p:cNvSpPr>
            <a:spLocks noGrp="1"/>
          </p:cNvSpPr>
          <p:nvPr>
            <p:ph type="dt" sz="half" idx="10"/>
          </p:nvPr>
        </p:nvSpPr>
        <p:spPr/>
        <p:txBody>
          <a:bodyPr rtlCol="0"/>
          <a:lstStyle>
            <a:lvl1pPr>
              <a:defRPr/>
            </a:lvl1pPr>
          </a:lstStyle>
          <a:p>
            <a:fld id="{756CA1F5-11A7-496A-8FBF-837589545BB0}" type="datetime1">
              <a:rPr lang="pl-PL" smtClean="0"/>
              <a:pPr/>
              <a:t>09.05.2022</a:t>
            </a:fld>
            <a:endParaRPr lang="pl-PL" dirty="0"/>
          </a:p>
        </p:txBody>
      </p:sp>
      <p:sp>
        <p:nvSpPr>
          <p:cNvPr id="6" name="Stopka — symbol zastępczy 5"/>
          <p:cNvSpPr>
            <a:spLocks noGrp="1"/>
          </p:cNvSpPr>
          <p:nvPr>
            <p:ph type="ftr" sz="quarter" idx="11"/>
          </p:nvPr>
        </p:nvSpPr>
        <p:spPr/>
        <p:txBody>
          <a:bodyPr rtlCol="0"/>
          <a:lstStyle/>
          <a:p>
            <a:pPr rtl="0"/>
            <a:endParaRPr lang="pl-PL" noProof="0" dirty="0"/>
          </a:p>
        </p:txBody>
      </p:sp>
      <p:sp>
        <p:nvSpPr>
          <p:cNvPr id="7" name="Numer slajdu — symbol zastępczy 6"/>
          <p:cNvSpPr>
            <a:spLocks noGrp="1"/>
          </p:cNvSpPr>
          <p:nvPr>
            <p:ph type="sldNum" sz="quarter" idx="12"/>
          </p:nvPr>
        </p:nvSpPr>
        <p:spPr/>
        <p:txBody>
          <a:bodyPr rtlCol="0"/>
          <a:lstStyle/>
          <a:p>
            <a:pPr rtl="0"/>
            <a:fld id="{D57F1E4F-1CFF-5643-939E-217C01CDF565}" type="slidenum">
              <a:rPr lang="pl-PL" noProof="0" smtClean="0"/>
              <a:pPr/>
              <a:t>‹#›</a:t>
            </a:fld>
            <a:endParaRPr lang="pl-PL" noProof="0" dirty="0"/>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ytuł 1"/>
          <p:cNvSpPr>
            <a:spLocks noGrp="1"/>
          </p:cNvSpPr>
          <p:nvPr>
            <p:ph type="title"/>
          </p:nvPr>
        </p:nvSpPr>
        <p:spPr>
          <a:xfrm>
            <a:off x="1141412" y="609601"/>
            <a:ext cx="9905999" cy="3124199"/>
          </a:xfrm>
        </p:spPr>
        <p:txBody>
          <a:bodyPr rtlCol="0" anchor="ctr">
            <a:normAutofit/>
          </a:bodyPr>
          <a:lstStyle>
            <a:lvl1pPr algn="l">
              <a:defRPr sz="3200" b="0" cap="all"/>
            </a:lvl1pPr>
          </a:lstStyle>
          <a:p>
            <a:pPr rtl="0"/>
            <a:r>
              <a:rPr lang="pl-PL" noProof="0"/>
              <a:t>Kliknij, aby edytować styl</a:t>
            </a:r>
            <a:endParaRPr lang="pl-PL" noProof="0" dirty="0"/>
          </a:p>
        </p:txBody>
      </p:sp>
      <p:sp>
        <p:nvSpPr>
          <p:cNvPr id="3" name="Tekst — symbol zastępczy 2"/>
          <p:cNvSpPr>
            <a:spLocks noGrp="1"/>
          </p:cNvSpPr>
          <p:nvPr>
            <p:ph type="body" idx="1"/>
          </p:nvPr>
        </p:nvSpPr>
        <p:spPr>
          <a:xfrm>
            <a:off x="1141411" y="4343400"/>
            <a:ext cx="9906000" cy="1447800"/>
          </a:xfrm>
        </p:spPr>
        <p:txBody>
          <a:bodyPr rtlCol="0" anchor="ctr">
            <a:normAutofit/>
          </a:bodyPr>
          <a:lstStyle>
            <a:lvl1pPr marL="0" indent="0" algn="l">
              <a:buNone/>
              <a:defRPr sz="2000">
                <a:gradFill flip="none" rotWithShape="1">
                  <a:gsLst>
                    <a:gs pos="0">
                      <a:schemeClr val="tx1"/>
                    </a:gs>
                    <a:gs pos="100000">
                      <a:schemeClr val="tx1">
                        <a:lumMod val="75000"/>
                      </a:schemeClr>
                    </a:gs>
                  </a:gsLst>
                  <a:lin ang="5400000" scaled="0"/>
                  <a:tileRect/>
                </a:gra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pl-PL" noProof="0"/>
              <a:t>Edytuj style wzorca tekstu</a:t>
            </a:r>
          </a:p>
        </p:txBody>
      </p:sp>
      <p:sp>
        <p:nvSpPr>
          <p:cNvPr id="4" name="Data — symbol zastępczy 3"/>
          <p:cNvSpPr>
            <a:spLocks noGrp="1"/>
          </p:cNvSpPr>
          <p:nvPr>
            <p:ph type="dt" sz="half" idx="10"/>
          </p:nvPr>
        </p:nvSpPr>
        <p:spPr/>
        <p:txBody>
          <a:bodyPr rtlCol="0"/>
          <a:lstStyle>
            <a:lvl1pPr>
              <a:defRPr/>
            </a:lvl1pPr>
          </a:lstStyle>
          <a:p>
            <a:fld id="{455A0952-DC4D-4278-A9C3-41AABC97141D}" type="datetime1">
              <a:rPr lang="pl-PL" smtClean="0"/>
              <a:pPr/>
              <a:t>09.05.2022</a:t>
            </a:fld>
            <a:endParaRPr lang="pl-PL" dirty="0"/>
          </a:p>
        </p:txBody>
      </p:sp>
      <p:sp>
        <p:nvSpPr>
          <p:cNvPr id="5" name="Stopka — symbol zastępczy 4"/>
          <p:cNvSpPr>
            <a:spLocks noGrp="1"/>
          </p:cNvSpPr>
          <p:nvPr>
            <p:ph type="ftr" sz="quarter" idx="11"/>
          </p:nvPr>
        </p:nvSpPr>
        <p:spPr/>
        <p:txBody>
          <a:bodyPr rtlCol="0"/>
          <a:lstStyle/>
          <a:p>
            <a:pPr rtl="0"/>
            <a:endParaRPr lang="pl-PL" noProof="0" dirty="0"/>
          </a:p>
        </p:txBody>
      </p:sp>
      <p:sp>
        <p:nvSpPr>
          <p:cNvPr id="6" name="Numer slajdu — symbol zastępczy 5"/>
          <p:cNvSpPr>
            <a:spLocks noGrp="1"/>
          </p:cNvSpPr>
          <p:nvPr>
            <p:ph type="sldNum" sz="quarter" idx="12"/>
          </p:nvPr>
        </p:nvSpPr>
        <p:spPr/>
        <p:txBody>
          <a:bodyPr rtlCol="0"/>
          <a:lstStyle/>
          <a:p>
            <a:pPr rtl="0"/>
            <a:fld id="{D57F1E4F-1CFF-5643-939E-217C01CDF565}" type="slidenum">
              <a:rPr lang="pl-PL" noProof="0" smtClean="0"/>
              <a:pPr/>
              <a:t>‹#›</a:t>
            </a:fld>
            <a:endParaRPr lang="pl-PL" noProof="0" dirty="0"/>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ytat z podpisem">
    <p:spTree>
      <p:nvGrpSpPr>
        <p:cNvPr id="1" name=""/>
        <p:cNvGrpSpPr/>
        <p:nvPr/>
      </p:nvGrpSpPr>
      <p:grpSpPr>
        <a:xfrm>
          <a:off x="0" y="0"/>
          <a:ext cx="0" cy="0"/>
          <a:chOff x="0" y="0"/>
          <a:chExt cx="0" cy="0"/>
        </a:xfrm>
      </p:grpSpPr>
      <p:sp>
        <p:nvSpPr>
          <p:cNvPr id="14" name="Pole tekstowe 13"/>
          <p:cNvSpPr txBox="1"/>
          <p:nvPr/>
        </p:nvSpPr>
        <p:spPr>
          <a:xfrm>
            <a:off x="836612"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rtl="0"/>
            <a:r>
              <a:rPr lang="pl-PL" sz="8000" noProof="0" dirty="0">
                <a:solidFill>
                  <a:schemeClr val="accent1"/>
                </a:solidFill>
              </a:rPr>
              <a:t>“</a:t>
            </a:r>
          </a:p>
        </p:txBody>
      </p:sp>
      <p:sp>
        <p:nvSpPr>
          <p:cNvPr id="15" name="Pole tekstowe 14"/>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rtl="0"/>
            <a:r>
              <a:rPr lang="pl-PL" sz="8000" noProof="0" dirty="0">
                <a:solidFill>
                  <a:schemeClr val="accent1"/>
                </a:solidFill>
              </a:rPr>
              <a:t>”</a:t>
            </a:r>
          </a:p>
        </p:txBody>
      </p:sp>
      <p:sp>
        <p:nvSpPr>
          <p:cNvPr id="2" name="Tytuł 1"/>
          <p:cNvSpPr>
            <a:spLocks noGrp="1"/>
          </p:cNvSpPr>
          <p:nvPr>
            <p:ph type="title"/>
          </p:nvPr>
        </p:nvSpPr>
        <p:spPr>
          <a:xfrm>
            <a:off x="1446213" y="609601"/>
            <a:ext cx="9296398" cy="2743199"/>
          </a:xfrm>
        </p:spPr>
        <p:txBody>
          <a:bodyPr rtlCol="0" anchor="ctr">
            <a:normAutofit/>
          </a:bodyPr>
          <a:lstStyle>
            <a:lvl1pPr algn="l">
              <a:defRPr sz="3200" b="0" cap="all">
                <a:solidFill>
                  <a:schemeClr val="tx1"/>
                </a:solidFill>
              </a:defRPr>
            </a:lvl1pPr>
          </a:lstStyle>
          <a:p>
            <a:pPr rtl="0"/>
            <a:r>
              <a:rPr lang="pl-PL" noProof="0"/>
              <a:t>Kliknij, aby edytować styl</a:t>
            </a:r>
            <a:endParaRPr lang="pl-PL" noProof="0" dirty="0"/>
          </a:p>
        </p:txBody>
      </p:sp>
      <p:sp>
        <p:nvSpPr>
          <p:cNvPr id="10" name="Tekst — symbol zastępczy 9"/>
          <p:cNvSpPr>
            <a:spLocks noGrp="1"/>
          </p:cNvSpPr>
          <p:nvPr>
            <p:ph type="body" sz="quarter" idx="13"/>
          </p:nvPr>
        </p:nvSpPr>
        <p:spPr>
          <a:xfrm>
            <a:off x="1674812" y="3352800"/>
            <a:ext cx="8839202" cy="381000"/>
          </a:xfrm>
        </p:spPr>
        <p:txBody>
          <a:bodyPr rtlCol="0"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rtl="0"/>
            <a:r>
              <a:rPr lang="pl-PL" noProof="0"/>
              <a:t>Edytuj style wzorca tekstu</a:t>
            </a:r>
          </a:p>
        </p:txBody>
      </p:sp>
      <p:sp>
        <p:nvSpPr>
          <p:cNvPr id="3" name="Tekst — symbol zastępczy 2"/>
          <p:cNvSpPr>
            <a:spLocks noGrp="1"/>
          </p:cNvSpPr>
          <p:nvPr>
            <p:ph type="body" idx="1"/>
          </p:nvPr>
        </p:nvSpPr>
        <p:spPr>
          <a:xfrm>
            <a:off x="1141411" y="4343400"/>
            <a:ext cx="9906000" cy="1447800"/>
          </a:xfrm>
        </p:spPr>
        <p:txBody>
          <a:bodyPr vert="horz" lIns="91440" tIns="45720" rIns="91440" bIns="45720" rtlCol="0" anchor="ctr">
            <a:normAutofit/>
          </a:bodyPr>
          <a:lstStyle>
            <a:lvl1pPr>
              <a:buNone/>
              <a:defRPr lang="en-US" sz="2000">
                <a:gradFill flip="none" rotWithShape="1">
                  <a:gsLst>
                    <a:gs pos="0">
                      <a:schemeClr val="tx1"/>
                    </a:gs>
                    <a:gs pos="100000">
                      <a:schemeClr val="tx1">
                        <a:lumMod val="75000"/>
                      </a:schemeClr>
                    </a:gs>
                  </a:gsLst>
                  <a:lin ang="5400000" scaled="0"/>
                  <a:tileRect/>
                </a:gradFill>
              </a:defRPr>
            </a:lvl1pPr>
          </a:lstStyle>
          <a:p>
            <a:pPr marL="0" lvl="0" indent="0" rtl="0">
              <a:buNone/>
            </a:pPr>
            <a:r>
              <a:rPr lang="pl-PL" noProof="0"/>
              <a:t>Edytuj style wzorca tekstu</a:t>
            </a:r>
          </a:p>
        </p:txBody>
      </p:sp>
      <p:sp>
        <p:nvSpPr>
          <p:cNvPr id="4" name="Data — symbol zastępczy 3"/>
          <p:cNvSpPr>
            <a:spLocks noGrp="1"/>
          </p:cNvSpPr>
          <p:nvPr>
            <p:ph type="dt" sz="half" idx="10"/>
          </p:nvPr>
        </p:nvSpPr>
        <p:spPr/>
        <p:txBody>
          <a:bodyPr rtlCol="0"/>
          <a:lstStyle>
            <a:lvl1pPr>
              <a:defRPr/>
            </a:lvl1pPr>
          </a:lstStyle>
          <a:p>
            <a:fld id="{2AA6247A-8F61-4184-8D7A-D8635E666734}" type="datetime1">
              <a:rPr lang="pl-PL" smtClean="0"/>
              <a:pPr/>
              <a:t>09.05.2022</a:t>
            </a:fld>
            <a:endParaRPr lang="pl-PL" dirty="0"/>
          </a:p>
        </p:txBody>
      </p:sp>
      <p:sp>
        <p:nvSpPr>
          <p:cNvPr id="5" name="Stopka — symbol zastępczy 4"/>
          <p:cNvSpPr>
            <a:spLocks noGrp="1"/>
          </p:cNvSpPr>
          <p:nvPr>
            <p:ph type="ftr" sz="quarter" idx="11"/>
          </p:nvPr>
        </p:nvSpPr>
        <p:spPr/>
        <p:txBody>
          <a:bodyPr rtlCol="0"/>
          <a:lstStyle/>
          <a:p>
            <a:pPr rtl="0"/>
            <a:endParaRPr lang="pl-PL" noProof="0" dirty="0"/>
          </a:p>
        </p:txBody>
      </p:sp>
      <p:sp>
        <p:nvSpPr>
          <p:cNvPr id="6" name="Numer slajdu — symbol zastępczy 5"/>
          <p:cNvSpPr>
            <a:spLocks noGrp="1"/>
          </p:cNvSpPr>
          <p:nvPr>
            <p:ph type="sldNum" sz="quarter" idx="12"/>
          </p:nvPr>
        </p:nvSpPr>
        <p:spPr/>
        <p:txBody>
          <a:bodyPr rtlCol="0"/>
          <a:lstStyle/>
          <a:p>
            <a:pPr rtl="0"/>
            <a:fld id="{D57F1E4F-1CFF-5643-939E-217C01CDF565}" type="slidenum">
              <a:rPr lang="pl-PL" noProof="0" smtClean="0"/>
              <a:pPr/>
              <a:t>‹#›</a:t>
            </a:fld>
            <a:endParaRPr lang="pl-PL" noProof="0" dirty="0"/>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ytuł 1"/>
          <p:cNvSpPr>
            <a:spLocks noGrp="1"/>
          </p:cNvSpPr>
          <p:nvPr>
            <p:ph type="title"/>
          </p:nvPr>
        </p:nvSpPr>
        <p:spPr>
          <a:xfrm>
            <a:off x="1141412" y="3308581"/>
            <a:ext cx="9906000" cy="1468800"/>
          </a:xfrm>
        </p:spPr>
        <p:txBody>
          <a:bodyPr rtlCol="0" anchor="b">
            <a:normAutofit/>
          </a:bodyPr>
          <a:lstStyle>
            <a:lvl1pPr algn="l">
              <a:defRPr sz="3200" b="0" cap="all"/>
            </a:lvl1pPr>
          </a:lstStyle>
          <a:p>
            <a:pPr rtl="0"/>
            <a:r>
              <a:rPr lang="pl-PL" noProof="0"/>
              <a:t>Kliknij, aby edytować styl</a:t>
            </a:r>
            <a:endParaRPr lang="pl-PL" noProof="0" dirty="0"/>
          </a:p>
        </p:txBody>
      </p:sp>
      <p:sp>
        <p:nvSpPr>
          <p:cNvPr id="3" name="Tekst — symbol zastępczy 2"/>
          <p:cNvSpPr>
            <a:spLocks noGrp="1"/>
          </p:cNvSpPr>
          <p:nvPr>
            <p:ph type="body" idx="1"/>
          </p:nvPr>
        </p:nvSpPr>
        <p:spPr>
          <a:xfrm>
            <a:off x="1141410" y="4777381"/>
            <a:ext cx="9906001" cy="860400"/>
          </a:xfrm>
        </p:spPr>
        <p:txBody>
          <a:bodyPr vert="horz" lIns="91440" tIns="45720" rIns="91440" bIns="45720" rtlCol="0" anchor="t">
            <a:normAutofit/>
          </a:bodyPr>
          <a:lstStyle>
            <a:lvl1pPr>
              <a:defRPr lang="en-US" sz="2000">
                <a:gradFill flip="none" rotWithShape="1">
                  <a:gsLst>
                    <a:gs pos="0">
                      <a:schemeClr val="tx1"/>
                    </a:gs>
                    <a:gs pos="100000">
                      <a:schemeClr val="tx1">
                        <a:lumMod val="75000"/>
                      </a:schemeClr>
                    </a:gs>
                  </a:gsLst>
                  <a:lin ang="5400000" scaled="0"/>
                  <a:tileRect/>
                </a:gradFill>
              </a:defRPr>
            </a:lvl1pPr>
          </a:lstStyle>
          <a:p>
            <a:pPr marL="0" lvl="0" indent="0" rtl="0">
              <a:buNone/>
            </a:pPr>
            <a:r>
              <a:rPr lang="pl-PL" noProof="0"/>
              <a:t>Edytuj style wzorca tekstu</a:t>
            </a:r>
          </a:p>
        </p:txBody>
      </p:sp>
      <p:sp>
        <p:nvSpPr>
          <p:cNvPr id="4" name="Data — symbol zastępczy 3"/>
          <p:cNvSpPr>
            <a:spLocks noGrp="1"/>
          </p:cNvSpPr>
          <p:nvPr>
            <p:ph type="dt" sz="half" idx="10"/>
          </p:nvPr>
        </p:nvSpPr>
        <p:spPr/>
        <p:txBody>
          <a:bodyPr rtlCol="0"/>
          <a:lstStyle>
            <a:lvl1pPr>
              <a:defRPr/>
            </a:lvl1pPr>
          </a:lstStyle>
          <a:p>
            <a:fld id="{E536BD6F-EE82-42E3-854F-8C07BF95C17C}" type="datetime1">
              <a:rPr lang="pl-PL" smtClean="0"/>
              <a:pPr/>
              <a:t>09.05.2022</a:t>
            </a:fld>
            <a:endParaRPr lang="pl-PL" dirty="0"/>
          </a:p>
        </p:txBody>
      </p:sp>
      <p:sp>
        <p:nvSpPr>
          <p:cNvPr id="5" name="Stopka — symbol zastępczy 4"/>
          <p:cNvSpPr>
            <a:spLocks noGrp="1"/>
          </p:cNvSpPr>
          <p:nvPr>
            <p:ph type="ftr" sz="quarter" idx="11"/>
          </p:nvPr>
        </p:nvSpPr>
        <p:spPr/>
        <p:txBody>
          <a:bodyPr rtlCol="0"/>
          <a:lstStyle/>
          <a:p>
            <a:pPr rtl="0"/>
            <a:endParaRPr lang="pl-PL" noProof="0" dirty="0"/>
          </a:p>
        </p:txBody>
      </p:sp>
      <p:sp>
        <p:nvSpPr>
          <p:cNvPr id="6" name="Numer slajdu — symbol zastępczy 5"/>
          <p:cNvSpPr>
            <a:spLocks noGrp="1"/>
          </p:cNvSpPr>
          <p:nvPr>
            <p:ph type="sldNum" sz="quarter" idx="12"/>
          </p:nvPr>
        </p:nvSpPr>
        <p:spPr/>
        <p:txBody>
          <a:bodyPr rtlCol="0"/>
          <a:lstStyle/>
          <a:p>
            <a:pPr rtl="0"/>
            <a:fld id="{D57F1E4F-1CFF-5643-939E-217C01CDF565}" type="slidenum">
              <a:rPr lang="pl-PL" noProof="0" smtClean="0"/>
              <a:pPr/>
              <a:t>‹#›</a:t>
            </a:fld>
            <a:endParaRPr lang="pl-PL" noProof="0" dirty="0"/>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ytat — karta nazwy">
    <p:spTree>
      <p:nvGrpSpPr>
        <p:cNvPr id="1" name=""/>
        <p:cNvGrpSpPr/>
        <p:nvPr/>
      </p:nvGrpSpPr>
      <p:grpSpPr>
        <a:xfrm>
          <a:off x="0" y="0"/>
          <a:ext cx="0" cy="0"/>
          <a:chOff x="0" y="0"/>
          <a:chExt cx="0" cy="0"/>
        </a:xfrm>
      </p:grpSpPr>
      <p:sp>
        <p:nvSpPr>
          <p:cNvPr id="14" name="Pole tekstowe 13"/>
          <p:cNvSpPr txBox="1"/>
          <p:nvPr/>
        </p:nvSpPr>
        <p:spPr>
          <a:xfrm>
            <a:off x="836612"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rtl="0"/>
            <a:r>
              <a:rPr lang="pl-PL" sz="8000" noProof="0" dirty="0">
                <a:solidFill>
                  <a:schemeClr val="accent1"/>
                </a:solidFill>
              </a:rPr>
              <a:t>“</a:t>
            </a:r>
          </a:p>
        </p:txBody>
      </p:sp>
      <p:sp>
        <p:nvSpPr>
          <p:cNvPr id="15" name="Pole tekstowe 14"/>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rtl="0"/>
            <a:r>
              <a:rPr lang="pl-PL" sz="8000" noProof="0" dirty="0">
                <a:solidFill>
                  <a:schemeClr val="accent1"/>
                </a:solidFill>
              </a:rPr>
              <a:t>”</a:t>
            </a:r>
          </a:p>
        </p:txBody>
      </p:sp>
      <p:sp>
        <p:nvSpPr>
          <p:cNvPr id="2" name="Tytuł 1"/>
          <p:cNvSpPr>
            <a:spLocks noGrp="1"/>
          </p:cNvSpPr>
          <p:nvPr>
            <p:ph type="title"/>
          </p:nvPr>
        </p:nvSpPr>
        <p:spPr>
          <a:xfrm>
            <a:off x="1446213" y="609601"/>
            <a:ext cx="9296398" cy="2743199"/>
          </a:xfrm>
        </p:spPr>
        <p:txBody>
          <a:bodyPr rtlCol="0" anchor="ctr">
            <a:normAutofit/>
          </a:bodyPr>
          <a:lstStyle>
            <a:lvl1pPr algn="l">
              <a:defRPr sz="3200" b="0" cap="all">
                <a:gradFill flip="none" rotWithShape="1">
                  <a:gsLst>
                    <a:gs pos="0">
                      <a:schemeClr val="tx1"/>
                    </a:gs>
                    <a:gs pos="100000">
                      <a:schemeClr val="tx1">
                        <a:lumMod val="75000"/>
                      </a:schemeClr>
                    </a:gs>
                  </a:gsLst>
                  <a:lin ang="5400000" scaled="0"/>
                  <a:tileRect/>
                </a:gradFill>
              </a:defRPr>
            </a:lvl1pPr>
          </a:lstStyle>
          <a:p>
            <a:pPr rtl="0"/>
            <a:r>
              <a:rPr lang="pl-PL" noProof="0"/>
              <a:t>Kliknij, aby edytować styl</a:t>
            </a:r>
            <a:endParaRPr lang="pl-PL" noProof="0" dirty="0"/>
          </a:p>
        </p:txBody>
      </p:sp>
      <p:sp>
        <p:nvSpPr>
          <p:cNvPr id="10" name="Tekst — symbol zastępczy 9"/>
          <p:cNvSpPr>
            <a:spLocks noGrp="1"/>
          </p:cNvSpPr>
          <p:nvPr>
            <p:ph type="body" sz="quarter" idx="13"/>
          </p:nvPr>
        </p:nvSpPr>
        <p:spPr>
          <a:xfrm>
            <a:off x="1141412" y="3886200"/>
            <a:ext cx="9906000" cy="889000"/>
          </a:xfrm>
        </p:spPr>
        <p:txBody>
          <a:bodyPr vert="horz" lIns="91440" tIns="45720" rIns="91440" bIns="45720" rtlCol="0" anchor="b">
            <a:normAutofit/>
          </a:bodyPr>
          <a:lstStyle>
            <a:lvl1pPr>
              <a:buNone/>
              <a:defRPr lang="en-US" sz="2400" b="0" cap="all" dirty="0">
                <a:ln w="3175" cmpd="sng">
                  <a:noFill/>
                </a:ln>
                <a:gradFill flip="none" rotWithShape="1">
                  <a:gsLst>
                    <a:gs pos="0">
                      <a:schemeClr val="tx1"/>
                    </a:gs>
                    <a:gs pos="100000">
                      <a:schemeClr val="tx1">
                        <a:lumMod val="75000"/>
                      </a:schemeClr>
                    </a:gs>
                  </a:gsLst>
                  <a:lin ang="5400000" scaled="0"/>
                  <a:tileRect/>
                </a:gradFill>
                <a:effectLst>
                  <a:glow rad="38100">
                    <a:schemeClr val="bg1">
                      <a:lumMod val="65000"/>
                      <a:lumOff val="35000"/>
                      <a:alpha val="40000"/>
                    </a:schemeClr>
                  </a:glow>
                  <a:outerShdw blurRad="28575" dist="38100" dir="14040000" algn="tl" rotWithShape="0">
                    <a:srgbClr val="000000">
                      <a:alpha val="25000"/>
                    </a:srgbClr>
                  </a:outerShdw>
                </a:effectLst>
              </a:defRPr>
            </a:lvl1pPr>
          </a:lstStyle>
          <a:p>
            <a:pPr marL="0" lvl="0" rtl="0">
              <a:spcBef>
                <a:spcPct val="0"/>
              </a:spcBef>
              <a:buNone/>
            </a:pPr>
            <a:r>
              <a:rPr lang="pl-PL" noProof="0"/>
              <a:t>Edytuj style wzorca tekstu</a:t>
            </a:r>
          </a:p>
        </p:txBody>
      </p:sp>
      <p:sp>
        <p:nvSpPr>
          <p:cNvPr id="3" name="Tekst — symbol zastępczy 2"/>
          <p:cNvSpPr>
            <a:spLocks noGrp="1"/>
          </p:cNvSpPr>
          <p:nvPr>
            <p:ph type="body" idx="1"/>
          </p:nvPr>
        </p:nvSpPr>
        <p:spPr>
          <a:xfrm>
            <a:off x="1141411" y="4775200"/>
            <a:ext cx="9906000" cy="1016000"/>
          </a:xfrm>
        </p:spPr>
        <p:txBody>
          <a:bodyPr rtlCol="0" anchor="t">
            <a:normAutofit/>
          </a:bodyPr>
          <a:lstStyle>
            <a:lvl1pPr marL="0" indent="0" algn="l">
              <a:buNone/>
              <a:defRPr sz="1800">
                <a:gradFill flip="none" rotWithShape="1">
                  <a:gsLst>
                    <a:gs pos="0">
                      <a:schemeClr val="tx1"/>
                    </a:gs>
                    <a:gs pos="100000">
                      <a:schemeClr val="tx1">
                        <a:lumMod val="75000"/>
                      </a:schemeClr>
                    </a:gs>
                  </a:gsLst>
                  <a:lin ang="5400000" scaled="0"/>
                  <a:tileRect/>
                </a:gra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pl-PL" noProof="0"/>
              <a:t>Edytuj style wzorca tekstu</a:t>
            </a:r>
          </a:p>
        </p:txBody>
      </p:sp>
      <p:sp>
        <p:nvSpPr>
          <p:cNvPr id="4" name="Data — symbol zastępczy 3"/>
          <p:cNvSpPr>
            <a:spLocks noGrp="1"/>
          </p:cNvSpPr>
          <p:nvPr>
            <p:ph type="dt" sz="half" idx="10"/>
          </p:nvPr>
        </p:nvSpPr>
        <p:spPr/>
        <p:txBody>
          <a:bodyPr rtlCol="0"/>
          <a:lstStyle>
            <a:lvl1pPr>
              <a:defRPr/>
            </a:lvl1pPr>
          </a:lstStyle>
          <a:p>
            <a:fld id="{5021C319-673E-4BB0-9C7D-5BE6CC7B8BDD}" type="datetime1">
              <a:rPr lang="pl-PL" smtClean="0"/>
              <a:pPr/>
              <a:t>09.05.2022</a:t>
            </a:fld>
            <a:endParaRPr lang="pl-PL" dirty="0"/>
          </a:p>
        </p:txBody>
      </p:sp>
      <p:sp>
        <p:nvSpPr>
          <p:cNvPr id="5" name="Stopka — symbol zastępczy 4"/>
          <p:cNvSpPr>
            <a:spLocks noGrp="1"/>
          </p:cNvSpPr>
          <p:nvPr>
            <p:ph type="ftr" sz="quarter" idx="11"/>
          </p:nvPr>
        </p:nvSpPr>
        <p:spPr/>
        <p:txBody>
          <a:bodyPr rtlCol="0"/>
          <a:lstStyle/>
          <a:p>
            <a:pPr rtl="0"/>
            <a:endParaRPr lang="pl-PL" noProof="0" dirty="0"/>
          </a:p>
        </p:txBody>
      </p:sp>
      <p:sp>
        <p:nvSpPr>
          <p:cNvPr id="6" name="Numer slajdu — symbol zastępczy 5"/>
          <p:cNvSpPr>
            <a:spLocks noGrp="1"/>
          </p:cNvSpPr>
          <p:nvPr>
            <p:ph type="sldNum" sz="quarter" idx="12"/>
          </p:nvPr>
        </p:nvSpPr>
        <p:spPr/>
        <p:txBody>
          <a:bodyPr rtlCol="0"/>
          <a:lstStyle/>
          <a:p>
            <a:pPr rtl="0"/>
            <a:fld id="{D57F1E4F-1CFF-5643-939E-217C01CDF565}" type="slidenum">
              <a:rPr lang="pl-PL" noProof="0" smtClean="0"/>
              <a:pPr/>
              <a:t>‹#›</a:t>
            </a:fld>
            <a:endParaRPr lang="pl-PL" noProof="0" dirty="0"/>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ytuł 1"/>
          <p:cNvSpPr>
            <a:spLocks noGrp="1"/>
          </p:cNvSpPr>
          <p:nvPr>
            <p:ph type="title"/>
          </p:nvPr>
        </p:nvSpPr>
        <p:spPr>
          <a:xfrm>
            <a:off x="1141412" y="609601"/>
            <a:ext cx="9905999" cy="2743199"/>
          </a:xfrm>
        </p:spPr>
        <p:txBody>
          <a:bodyPr vert="horz" lIns="91440" tIns="45720" rIns="91440" bIns="45720" rtlCol="0" anchor="ctr">
            <a:normAutofit/>
          </a:bodyPr>
          <a:lstStyle>
            <a:lvl1pPr>
              <a:defRPr lang="en-US" b="0" dirty="0"/>
            </a:lvl1pPr>
          </a:lstStyle>
          <a:p>
            <a:pPr marL="0" lvl="0" rtl="0"/>
            <a:r>
              <a:rPr lang="pl-PL" noProof="0"/>
              <a:t>Kliknij, aby edytować styl</a:t>
            </a:r>
            <a:endParaRPr lang="pl-PL" noProof="0" dirty="0"/>
          </a:p>
        </p:txBody>
      </p:sp>
      <p:sp>
        <p:nvSpPr>
          <p:cNvPr id="10" name="Tekst — symbol zastępczy 9"/>
          <p:cNvSpPr>
            <a:spLocks noGrp="1"/>
          </p:cNvSpPr>
          <p:nvPr>
            <p:ph type="body" sz="quarter" idx="13"/>
          </p:nvPr>
        </p:nvSpPr>
        <p:spPr>
          <a:xfrm>
            <a:off x="1141412" y="3505200"/>
            <a:ext cx="9906000" cy="838200"/>
          </a:xfrm>
        </p:spPr>
        <p:txBody>
          <a:bodyPr vert="horz" lIns="91440" tIns="45720" rIns="91440" bIns="45720" rtlCol="0" anchor="b">
            <a:normAutofit/>
          </a:bodyPr>
          <a:lstStyle>
            <a:lvl1pPr>
              <a:buNone/>
              <a:defRPr lang="en-US" sz="2800" b="0" cap="all" dirty="0">
                <a:ln w="3175" cmpd="sng">
                  <a:noFill/>
                </a:ln>
                <a:gradFill flip="none" rotWithShape="1">
                  <a:gsLst>
                    <a:gs pos="0">
                      <a:schemeClr val="tx1"/>
                    </a:gs>
                    <a:gs pos="100000">
                      <a:schemeClr val="tx1">
                        <a:lumMod val="75000"/>
                      </a:schemeClr>
                    </a:gs>
                  </a:gsLst>
                  <a:lin ang="5400000" scaled="0"/>
                  <a:tileRect/>
                </a:gradFill>
                <a:effectLst>
                  <a:glow rad="38100">
                    <a:schemeClr val="bg1">
                      <a:lumMod val="65000"/>
                      <a:lumOff val="35000"/>
                      <a:alpha val="40000"/>
                    </a:schemeClr>
                  </a:glow>
                  <a:outerShdw blurRad="28575" dist="38100" dir="14040000" algn="tl" rotWithShape="0">
                    <a:srgbClr val="000000">
                      <a:alpha val="25000"/>
                    </a:srgbClr>
                  </a:outerShdw>
                </a:effectLst>
              </a:defRPr>
            </a:lvl1pPr>
          </a:lstStyle>
          <a:p>
            <a:pPr marL="0" lvl="0" rtl="0">
              <a:spcBef>
                <a:spcPct val="0"/>
              </a:spcBef>
              <a:buNone/>
            </a:pPr>
            <a:r>
              <a:rPr lang="pl-PL" noProof="0"/>
              <a:t>Edytuj style wzorca tekstu</a:t>
            </a:r>
          </a:p>
        </p:txBody>
      </p:sp>
      <p:sp>
        <p:nvSpPr>
          <p:cNvPr id="3" name="Tekst — symbol zastępczy 2"/>
          <p:cNvSpPr>
            <a:spLocks noGrp="1"/>
          </p:cNvSpPr>
          <p:nvPr>
            <p:ph type="body" idx="1"/>
          </p:nvPr>
        </p:nvSpPr>
        <p:spPr>
          <a:xfrm>
            <a:off x="1141411" y="4343400"/>
            <a:ext cx="9906000" cy="1447800"/>
          </a:xfrm>
        </p:spPr>
        <p:txBody>
          <a:bodyPr rtlCol="0" anchor="t">
            <a:normAutofit/>
          </a:bodyPr>
          <a:lstStyle>
            <a:lvl1pPr marL="0" indent="0" algn="l">
              <a:buNone/>
              <a:defRPr sz="1800">
                <a:gradFill flip="none" rotWithShape="1">
                  <a:gsLst>
                    <a:gs pos="0">
                      <a:schemeClr val="tx1"/>
                    </a:gs>
                    <a:gs pos="100000">
                      <a:schemeClr val="tx1">
                        <a:lumMod val="75000"/>
                      </a:schemeClr>
                    </a:gs>
                  </a:gsLst>
                  <a:lin ang="5400000" scaled="0"/>
                  <a:tileRect/>
                </a:gra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pl-PL" noProof="0"/>
              <a:t>Edytuj style wzorca tekstu</a:t>
            </a:r>
          </a:p>
        </p:txBody>
      </p:sp>
      <p:sp>
        <p:nvSpPr>
          <p:cNvPr id="4" name="Data — symbol zastępczy 3"/>
          <p:cNvSpPr>
            <a:spLocks noGrp="1"/>
          </p:cNvSpPr>
          <p:nvPr>
            <p:ph type="dt" sz="half" idx="10"/>
          </p:nvPr>
        </p:nvSpPr>
        <p:spPr/>
        <p:txBody>
          <a:bodyPr rtlCol="0"/>
          <a:lstStyle>
            <a:lvl1pPr>
              <a:defRPr/>
            </a:lvl1pPr>
          </a:lstStyle>
          <a:p>
            <a:fld id="{5849982E-CF6D-4EA5-BEB5-83D7A33C50A7}" type="datetime1">
              <a:rPr lang="pl-PL" smtClean="0"/>
              <a:pPr/>
              <a:t>09.05.2022</a:t>
            </a:fld>
            <a:endParaRPr lang="pl-PL" dirty="0"/>
          </a:p>
        </p:txBody>
      </p:sp>
      <p:sp>
        <p:nvSpPr>
          <p:cNvPr id="5" name="Stopka — symbol zastępczy 4"/>
          <p:cNvSpPr>
            <a:spLocks noGrp="1"/>
          </p:cNvSpPr>
          <p:nvPr>
            <p:ph type="ftr" sz="quarter" idx="11"/>
          </p:nvPr>
        </p:nvSpPr>
        <p:spPr/>
        <p:txBody>
          <a:bodyPr rtlCol="0"/>
          <a:lstStyle/>
          <a:p>
            <a:pPr rtl="0"/>
            <a:endParaRPr lang="pl-PL" noProof="0" dirty="0"/>
          </a:p>
        </p:txBody>
      </p:sp>
      <p:sp>
        <p:nvSpPr>
          <p:cNvPr id="6" name="Numer slajdu — symbol zastępczy 5"/>
          <p:cNvSpPr>
            <a:spLocks noGrp="1"/>
          </p:cNvSpPr>
          <p:nvPr>
            <p:ph type="sldNum" sz="quarter" idx="12"/>
          </p:nvPr>
        </p:nvSpPr>
        <p:spPr/>
        <p:txBody>
          <a:bodyPr rtlCol="0"/>
          <a:lstStyle/>
          <a:p>
            <a:pPr rtl="0"/>
            <a:fld id="{D57F1E4F-1CFF-5643-939E-217C01CDF565}" type="slidenum">
              <a:rPr lang="pl-PL" noProof="0" smtClean="0"/>
              <a:pPr/>
              <a:t>‹#›</a:t>
            </a:fld>
            <a:endParaRPr lang="pl-PL" noProof="0" dirty="0"/>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7" name="Tytuł 1"/>
          <p:cNvSpPr>
            <a:spLocks noGrp="1"/>
          </p:cNvSpPr>
          <p:nvPr>
            <p:ph type="title"/>
          </p:nvPr>
        </p:nvSpPr>
        <p:spPr>
          <a:xfrm>
            <a:off x="1141413" y="609600"/>
            <a:ext cx="9905998" cy="1905000"/>
          </a:xfrm>
        </p:spPr>
        <p:txBody>
          <a:bodyPr rtlCol="0"/>
          <a:lstStyle/>
          <a:p>
            <a:pPr rtl="0"/>
            <a:r>
              <a:rPr lang="pl-PL" noProof="0"/>
              <a:t>Kliknij, aby edytować styl</a:t>
            </a:r>
            <a:endParaRPr lang="pl-PL" noProof="0" dirty="0"/>
          </a:p>
        </p:txBody>
      </p:sp>
      <p:sp>
        <p:nvSpPr>
          <p:cNvPr id="3" name="Tekst pionowy — symbol zastępczy 2"/>
          <p:cNvSpPr>
            <a:spLocks noGrp="1"/>
          </p:cNvSpPr>
          <p:nvPr>
            <p:ph type="body" orient="vert" idx="1"/>
          </p:nvPr>
        </p:nvSpPr>
        <p:spPr/>
        <p:txBody>
          <a:bodyPr vert="eaVert" rtlCol="0" anchor="t"/>
          <a:lstStyle/>
          <a:p>
            <a:pPr lvl="0" rtl="0"/>
            <a:r>
              <a:rPr lang="pl-PL" noProof="0"/>
              <a:t>Edytuj style wzorca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endParaRPr lang="pl-PL" noProof="0" dirty="0"/>
          </a:p>
        </p:txBody>
      </p:sp>
      <p:sp>
        <p:nvSpPr>
          <p:cNvPr id="4" name="Data — symbol zastępczy 3"/>
          <p:cNvSpPr>
            <a:spLocks noGrp="1"/>
          </p:cNvSpPr>
          <p:nvPr>
            <p:ph type="dt" sz="half" idx="10"/>
          </p:nvPr>
        </p:nvSpPr>
        <p:spPr/>
        <p:txBody>
          <a:bodyPr rtlCol="0"/>
          <a:lstStyle>
            <a:lvl1pPr>
              <a:defRPr/>
            </a:lvl1pPr>
          </a:lstStyle>
          <a:p>
            <a:fld id="{C79CC422-5CE5-4A64-8075-A9730C872121}" type="datetime1">
              <a:rPr lang="pl-PL" smtClean="0"/>
              <a:pPr/>
              <a:t>09.05.2022</a:t>
            </a:fld>
            <a:endParaRPr lang="pl-PL" dirty="0"/>
          </a:p>
        </p:txBody>
      </p:sp>
      <p:sp>
        <p:nvSpPr>
          <p:cNvPr id="5" name="Stopka — symbol zastępczy 4"/>
          <p:cNvSpPr>
            <a:spLocks noGrp="1"/>
          </p:cNvSpPr>
          <p:nvPr>
            <p:ph type="ftr" sz="quarter" idx="11"/>
          </p:nvPr>
        </p:nvSpPr>
        <p:spPr/>
        <p:txBody>
          <a:bodyPr rtlCol="0"/>
          <a:lstStyle/>
          <a:p>
            <a:pPr rtl="0"/>
            <a:endParaRPr lang="pl-PL" noProof="0" dirty="0"/>
          </a:p>
        </p:txBody>
      </p:sp>
      <p:sp>
        <p:nvSpPr>
          <p:cNvPr id="6" name="Numer slajdu — symbol zastępczy 5"/>
          <p:cNvSpPr>
            <a:spLocks noGrp="1"/>
          </p:cNvSpPr>
          <p:nvPr>
            <p:ph type="sldNum" sz="quarter" idx="12"/>
          </p:nvPr>
        </p:nvSpPr>
        <p:spPr/>
        <p:txBody>
          <a:bodyPr rtlCol="0"/>
          <a:lstStyle/>
          <a:p>
            <a:pPr rtl="0"/>
            <a:fld id="{D57F1E4F-1CFF-5643-939E-217C01CDF565}" type="slidenum">
              <a:rPr lang="pl-PL" noProof="0" smtClean="0"/>
              <a:pPr/>
              <a:t>‹#›</a:t>
            </a:fld>
            <a:endParaRPr lang="pl-PL" noProof="0" dirty="0"/>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836898" y="609599"/>
            <a:ext cx="2210514" cy="5181601"/>
          </a:xfrm>
        </p:spPr>
        <p:txBody>
          <a:bodyPr vert="eaVert" rtlCol="0"/>
          <a:lstStyle/>
          <a:p>
            <a:pPr rtl="0"/>
            <a:r>
              <a:rPr lang="pl-PL" noProof="0"/>
              <a:t>Kliknij, aby edytować styl</a:t>
            </a:r>
            <a:endParaRPr lang="pl-PL" noProof="0" dirty="0"/>
          </a:p>
        </p:txBody>
      </p:sp>
      <p:sp>
        <p:nvSpPr>
          <p:cNvPr id="3" name="Tekst pionowy — symbol zastępczy 2"/>
          <p:cNvSpPr>
            <a:spLocks noGrp="1"/>
          </p:cNvSpPr>
          <p:nvPr>
            <p:ph type="body" orient="vert" idx="1"/>
          </p:nvPr>
        </p:nvSpPr>
        <p:spPr>
          <a:xfrm>
            <a:off x="1141412" y="609600"/>
            <a:ext cx="7543800" cy="5181600"/>
          </a:xfrm>
        </p:spPr>
        <p:txBody>
          <a:bodyPr vert="eaVert" rtlCol="0" anchor="t"/>
          <a:lstStyle/>
          <a:p>
            <a:pPr lvl="0" rtl="0"/>
            <a:r>
              <a:rPr lang="pl-PL" noProof="0"/>
              <a:t>Edytuj style wzorca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endParaRPr lang="pl-PL" noProof="0" dirty="0"/>
          </a:p>
        </p:txBody>
      </p:sp>
      <p:sp>
        <p:nvSpPr>
          <p:cNvPr id="4" name="Data — symbol zastępczy 3"/>
          <p:cNvSpPr>
            <a:spLocks noGrp="1"/>
          </p:cNvSpPr>
          <p:nvPr>
            <p:ph type="dt" sz="half" idx="10"/>
          </p:nvPr>
        </p:nvSpPr>
        <p:spPr/>
        <p:txBody>
          <a:bodyPr rtlCol="0"/>
          <a:lstStyle>
            <a:lvl1pPr>
              <a:defRPr/>
            </a:lvl1pPr>
          </a:lstStyle>
          <a:p>
            <a:fld id="{1AD801F8-AE5E-42F8-BAE2-8672DF06BF02}" type="datetime1">
              <a:rPr lang="pl-PL" smtClean="0"/>
              <a:pPr/>
              <a:t>09.05.2022</a:t>
            </a:fld>
            <a:endParaRPr lang="pl-PL" dirty="0"/>
          </a:p>
        </p:txBody>
      </p:sp>
      <p:sp>
        <p:nvSpPr>
          <p:cNvPr id="5" name="Stopka — symbol zastępczy 4"/>
          <p:cNvSpPr>
            <a:spLocks noGrp="1"/>
          </p:cNvSpPr>
          <p:nvPr>
            <p:ph type="ftr" sz="quarter" idx="11"/>
          </p:nvPr>
        </p:nvSpPr>
        <p:spPr/>
        <p:txBody>
          <a:bodyPr rtlCol="0"/>
          <a:lstStyle/>
          <a:p>
            <a:pPr rtl="0"/>
            <a:endParaRPr lang="pl-PL" noProof="0" dirty="0"/>
          </a:p>
        </p:txBody>
      </p:sp>
      <p:sp>
        <p:nvSpPr>
          <p:cNvPr id="6" name="Numer slajdu — symbol zastępczy 5"/>
          <p:cNvSpPr>
            <a:spLocks noGrp="1"/>
          </p:cNvSpPr>
          <p:nvPr>
            <p:ph type="sldNum" sz="quarter" idx="12"/>
          </p:nvPr>
        </p:nvSpPr>
        <p:spPr/>
        <p:txBody>
          <a:bodyPr rtlCol="0"/>
          <a:lstStyle/>
          <a:p>
            <a:pPr rtl="0"/>
            <a:fld id="{D57F1E4F-1CFF-5643-939E-217C01CDF565}" type="slidenum">
              <a:rPr lang="pl-PL" noProof="0" smtClean="0"/>
              <a:pPr/>
              <a:t>‹#›</a:t>
            </a:fld>
            <a:endParaRPr lang="pl-PL" noProof="0" dirty="0"/>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rtlCol="0"/>
          <a:lstStyle/>
          <a:p>
            <a:pPr rtl="0"/>
            <a:r>
              <a:rPr lang="pl-PL" noProof="0"/>
              <a:t>Kliknij, aby edytować styl</a:t>
            </a:r>
            <a:endParaRPr lang="pl-PL" noProof="0" dirty="0"/>
          </a:p>
        </p:txBody>
      </p:sp>
      <p:sp>
        <p:nvSpPr>
          <p:cNvPr id="3" name="Zawartość — symbol zastępczy 2"/>
          <p:cNvSpPr>
            <a:spLocks noGrp="1"/>
          </p:cNvSpPr>
          <p:nvPr>
            <p:ph idx="1"/>
          </p:nvPr>
        </p:nvSpPr>
        <p:spPr/>
        <p:txBody>
          <a:bodyPr rtlCol="0" anchor="ctr"/>
          <a:lstStyle/>
          <a:p>
            <a:pPr lvl="0" rtl="0"/>
            <a:r>
              <a:rPr lang="pl-PL" noProof="0"/>
              <a:t>Edytuj style wzorca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endParaRPr lang="pl-PL" noProof="0" dirty="0"/>
          </a:p>
        </p:txBody>
      </p:sp>
      <p:sp>
        <p:nvSpPr>
          <p:cNvPr id="4" name="Data — symbol zastępczy 3"/>
          <p:cNvSpPr>
            <a:spLocks noGrp="1"/>
          </p:cNvSpPr>
          <p:nvPr>
            <p:ph type="dt" sz="half" idx="10"/>
          </p:nvPr>
        </p:nvSpPr>
        <p:spPr/>
        <p:txBody>
          <a:bodyPr rtlCol="0"/>
          <a:lstStyle>
            <a:lvl1pPr>
              <a:defRPr/>
            </a:lvl1pPr>
          </a:lstStyle>
          <a:p>
            <a:fld id="{77F9D5E7-DFAA-4879-916C-FBC6800029CC}" type="datetime1">
              <a:rPr lang="pl-PL" smtClean="0"/>
              <a:pPr/>
              <a:t>09.05.2022</a:t>
            </a:fld>
            <a:endParaRPr lang="pl-PL" dirty="0"/>
          </a:p>
        </p:txBody>
      </p:sp>
      <p:sp>
        <p:nvSpPr>
          <p:cNvPr id="5" name="Stopka — symbol zastępczy 4"/>
          <p:cNvSpPr>
            <a:spLocks noGrp="1"/>
          </p:cNvSpPr>
          <p:nvPr>
            <p:ph type="ftr" sz="quarter" idx="11"/>
          </p:nvPr>
        </p:nvSpPr>
        <p:spPr/>
        <p:txBody>
          <a:bodyPr rtlCol="0"/>
          <a:lstStyle/>
          <a:p>
            <a:pPr rtl="0"/>
            <a:endParaRPr lang="pl-PL" noProof="0" dirty="0"/>
          </a:p>
        </p:txBody>
      </p:sp>
      <p:sp>
        <p:nvSpPr>
          <p:cNvPr id="6" name="Numer slajdu — symbol zastępczy 5"/>
          <p:cNvSpPr>
            <a:spLocks noGrp="1"/>
          </p:cNvSpPr>
          <p:nvPr>
            <p:ph type="sldNum" sz="quarter" idx="12"/>
          </p:nvPr>
        </p:nvSpPr>
        <p:spPr/>
        <p:txBody>
          <a:bodyPr rtlCol="0"/>
          <a:lstStyle/>
          <a:p>
            <a:pPr rtl="0"/>
            <a:fld id="{D57F1E4F-1CFF-5643-939E-217C01CDF565}" type="slidenum">
              <a:rPr lang="pl-PL" noProof="0" smtClean="0"/>
              <a:pPr/>
              <a:t>‹#›</a:t>
            </a:fld>
            <a:endParaRPr lang="pl-PL" noProof="0" dirty="0"/>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1751013" y="3308581"/>
            <a:ext cx="8686800" cy="1468800"/>
          </a:xfrm>
        </p:spPr>
        <p:txBody>
          <a:bodyPr rtlCol="0" anchor="b"/>
          <a:lstStyle>
            <a:lvl1pPr algn="r">
              <a:defRPr sz="4000" b="0" cap="all"/>
            </a:lvl1pPr>
          </a:lstStyle>
          <a:p>
            <a:pPr rtl="0"/>
            <a:r>
              <a:rPr lang="pl-PL" noProof="0"/>
              <a:t>Kliknij, aby edytować styl</a:t>
            </a:r>
            <a:endParaRPr lang="pl-PL" noProof="0" dirty="0"/>
          </a:p>
        </p:txBody>
      </p:sp>
      <p:sp>
        <p:nvSpPr>
          <p:cNvPr id="3" name="Tekst — symbol zastępczy 2"/>
          <p:cNvSpPr>
            <a:spLocks noGrp="1"/>
          </p:cNvSpPr>
          <p:nvPr>
            <p:ph type="body" idx="1"/>
          </p:nvPr>
        </p:nvSpPr>
        <p:spPr>
          <a:xfrm>
            <a:off x="1751011" y="4777381"/>
            <a:ext cx="8686801" cy="860400"/>
          </a:xfrm>
        </p:spPr>
        <p:txBody>
          <a:bodyPr rtlCol="0" anchor="t">
            <a:normAutofit/>
          </a:bodyPr>
          <a:lstStyle>
            <a:lvl1pPr marL="0" indent="0" algn="r">
              <a:buNone/>
              <a:defRPr sz="2000">
                <a:gradFill flip="none" rotWithShape="1">
                  <a:gsLst>
                    <a:gs pos="0">
                      <a:schemeClr val="tx1"/>
                    </a:gs>
                    <a:gs pos="100000">
                      <a:schemeClr val="tx1">
                        <a:lumMod val="75000"/>
                      </a:schemeClr>
                    </a:gs>
                  </a:gsLst>
                  <a:lin ang="5400000" scaled="0"/>
                  <a:tileRect/>
                </a:gra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pl-PL" noProof="0"/>
              <a:t>Edytuj style wzorca tekstu</a:t>
            </a:r>
          </a:p>
        </p:txBody>
      </p:sp>
      <p:sp>
        <p:nvSpPr>
          <p:cNvPr id="4" name="Data — symbol zastępczy 3"/>
          <p:cNvSpPr>
            <a:spLocks noGrp="1"/>
          </p:cNvSpPr>
          <p:nvPr>
            <p:ph type="dt" sz="half" idx="10"/>
          </p:nvPr>
        </p:nvSpPr>
        <p:spPr/>
        <p:txBody>
          <a:bodyPr rtlCol="0"/>
          <a:lstStyle>
            <a:lvl1pPr>
              <a:defRPr/>
            </a:lvl1pPr>
          </a:lstStyle>
          <a:p>
            <a:fld id="{F2F06566-8F0E-4555-9D3E-8707D516BE2A}" type="datetime1">
              <a:rPr lang="pl-PL" smtClean="0"/>
              <a:pPr/>
              <a:t>09.05.2022</a:t>
            </a:fld>
            <a:endParaRPr lang="pl-PL" dirty="0"/>
          </a:p>
        </p:txBody>
      </p:sp>
      <p:sp>
        <p:nvSpPr>
          <p:cNvPr id="5" name="Stopka — symbol zastępczy 4"/>
          <p:cNvSpPr>
            <a:spLocks noGrp="1"/>
          </p:cNvSpPr>
          <p:nvPr>
            <p:ph type="ftr" sz="quarter" idx="11"/>
          </p:nvPr>
        </p:nvSpPr>
        <p:spPr/>
        <p:txBody>
          <a:bodyPr rtlCol="0"/>
          <a:lstStyle/>
          <a:p>
            <a:pPr rtl="0"/>
            <a:endParaRPr lang="pl-PL" noProof="0" dirty="0"/>
          </a:p>
        </p:txBody>
      </p:sp>
      <p:sp>
        <p:nvSpPr>
          <p:cNvPr id="6" name="Numer slajdu — symbol zastępczy 5"/>
          <p:cNvSpPr>
            <a:spLocks noGrp="1"/>
          </p:cNvSpPr>
          <p:nvPr>
            <p:ph type="sldNum" sz="quarter" idx="12"/>
          </p:nvPr>
        </p:nvSpPr>
        <p:spPr/>
        <p:txBody>
          <a:bodyPr rtlCol="0"/>
          <a:lstStyle/>
          <a:p>
            <a:pPr rtl="0"/>
            <a:fld id="{D57F1E4F-1CFF-5643-939E-217C01CDF565}" type="slidenum">
              <a:rPr lang="pl-PL" noProof="0" smtClean="0"/>
              <a:pPr/>
              <a:t>‹#›</a:t>
            </a:fld>
            <a:endParaRPr lang="pl-PL" noProof="0" dirty="0"/>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rtlCol="0"/>
          <a:lstStyle/>
          <a:p>
            <a:pPr rtl="0"/>
            <a:r>
              <a:rPr lang="pl-PL" noProof="0"/>
              <a:t>Kliknij, aby edytować styl</a:t>
            </a:r>
            <a:endParaRPr lang="pl-PL" noProof="0" dirty="0"/>
          </a:p>
        </p:txBody>
      </p:sp>
      <p:sp>
        <p:nvSpPr>
          <p:cNvPr id="3" name="Zawartość — symbol zastępczy 2"/>
          <p:cNvSpPr>
            <a:spLocks noGrp="1"/>
          </p:cNvSpPr>
          <p:nvPr>
            <p:ph sz="half" idx="1"/>
          </p:nvPr>
        </p:nvSpPr>
        <p:spPr>
          <a:xfrm>
            <a:off x="1141412" y="2666999"/>
            <a:ext cx="4876800" cy="3124201"/>
          </a:xfrm>
        </p:spPr>
        <p:txBody>
          <a:bodyPr rtlCol="0">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rtl="0"/>
            <a:r>
              <a:rPr lang="pl-PL" noProof="0"/>
              <a:t>Edytuj style wzorca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endParaRPr lang="pl-PL" noProof="0" dirty="0"/>
          </a:p>
        </p:txBody>
      </p:sp>
      <p:sp>
        <p:nvSpPr>
          <p:cNvPr id="4" name="Zawartość — symbol zastępczy 3"/>
          <p:cNvSpPr>
            <a:spLocks noGrp="1"/>
          </p:cNvSpPr>
          <p:nvPr>
            <p:ph sz="half" idx="2"/>
          </p:nvPr>
        </p:nvSpPr>
        <p:spPr>
          <a:xfrm>
            <a:off x="6170612" y="2667000"/>
            <a:ext cx="4876800" cy="3124200"/>
          </a:xfrm>
        </p:spPr>
        <p:txBody>
          <a:bodyPr rtlCol="0">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rtl="0"/>
            <a:r>
              <a:rPr lang="pl-PL" noProof="0"/>
              <a:t>Edytuj style wzorca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endParaRPr lang="pl-PL" noProof="0" dirty="0"/>
          </a:p>
        </p:txBody>
      </p:sp>
      <p:sp>
        <p:nvSpPr>
          <p:cNvPr id="5" name="Data — symbol zastępczy 4"/>
          <p:cNvSpPr>
            <a:spLocks noGrp="1"/>
          </p:cNvSpPr>
          <p:nvPr>
            <p:ph type="dt" sz="half" idx="10"/>
          </p:nvPr>
        </p:nvSpPr>
        <p:spPr/>
        <p:txBody>
          <a:bodyPr rtlCol="0"/>
          <a:lstStyle>
            <a:lvl1pPr>
              <a:defRPr/>
            </a:lvl1pPr>
          </a:lstStyle>
          <a:p>
            <a:fld id="{481376A3-1868-4773-8BE8-DA6F561EE86B}" type="datetime1">
              <a:rPr lang="pl-PL" smtClean="0"/>
              <a:pPr/>
              <a:t>09.05.2022</a:t>
            </a:fld>
            <a:endParaRPr lang="pl-PL" dirty="0"/>
          </a:p>
        </p:txBody>
      </p:sp>
      <p:sp>
        <p:nvSpPr>
          <p:cNvPr id="6" name="Stopka — symbol zastępczy 5"/>
          <p:cNvSpPr>
            <a:spLocks noGrp="1"/>
          </p:cNvSpPr>
          <p:nvPr>
            <p:ph type="ftr" sz="quarter" idx="11"/>
          </p:nvPr>
        </p:nvSpPr>
        <p:spPr/>
        <p:txBody>
          <a:bodyPr rtlCol="0"/>
          <a:lstStyle/>
          <a:p>
            <a:pPr rtl="0"/>
            <a:endParaRPr lang="pl-PL" noProof="0" dirty="0"/>
          </a:p>
        </p:txBody>
      </p:sp>
      <p:sp>
        <p:nvSpPr>
          <p:cNvPr id="7" name="Numer slajdu — symbol zastępczy 6"/>
          <p:cNvSpPr>
            <a:spLocks noGrp="1"/>
          </p:cNvSpPr>
          <p:nvPr>
            <p:ph type="sldNum" sz="quarter" idx="12"/>
          </p:nvPr>
        </p:nvSpPr>
        <p:spPr/>
        <p:txBody>
          <a:bodyPr rtlCol="0"/>
          <a:lstStyle/>
          <a:p>
            <a:pPr rtl="0"/>
            <a:fld id="{D57F1E4F-1CFF-5643-939E-217C01CDF565}" type="slidenum">
              <a:rPr lang="pl-PL" noProof="0" smtClean="0"/>
              <a:pPr/>
              <a:t>‹#›</a:t>
            </a:fld>
            <a:endParaRPr lang="pl-PL" noProof="0" dirty="0"/>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rtlCol="0"/>
          <a:lstStyle>
            <a:lvl1pPr>
              <a:defRPr/>
            </a:lvl1pPr>
          </a:lstStyle>
          <a:p>
            <a:pPr rtl="0"/>
            <a:r>
              <a:rPr lang="pl-PL" noProof="0"/>
              <a:t>Kliknij, aby edytować styl</a:t>
            </a:r>
            <a:endParaRPr lang="pl-PL" noProof="0" dirty="0"/>
          </a:p>
        </p:txBody>
      </p:sp>
      <p:sp>
        <p:nvSpPr>
          <p:cNvPr id="3" name="Tekst — symbol zastępczy 2"/>
          <p:cNvSpPr>
            <a:spLocks noGrp="1"/>
          </p:cNvSpPr>
          <p:nvPr>
            <p:ph type="body" idx="1"/>
          </p:nvPr>
        </p:nvSpPr>
        <p:spPr>
          <a:xfrm>
            <a:off x="1429280" y="2658533"/>
            <a:ext cx="4588931" cy="576262"/>
          </a:xfrm>
        </p:spPr>
        <p:txBody>
          <a:bodyPr rtlCol="0"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l-PL" noProof="0"/>
              <a:t>Edytuj style wzorca tekstu</a:t>
            </a:r>
          </a:p>
        </p:txBody>
      </p:sp>
      <p:sp>
        <p:nvSpPr>
          <p:cNvPr id="4" name="Zawartość — symbol zastępczy 3"/>
          <p:cNvSpPr>
            <a:spLocks noGrp="1"/>
          </p:cNvSpPr>
          <p:nvPr>
            <p:ph sz="half" idx="2"/>
          </p:nvPr>
        </p:nvSpPr>
        <p:spPr>
          <a:xfrm>
            <a:off x="1141412" y="3243262"/>
            <a:ext cx="4876800" cy="2547937"/>
          </a:xfrm>
        </p:spPr>
        <p:txBody>
          <a:bodyPr rtlCol="0"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rtl="0"/>
            <a:r>
              <a:rPr lang="pl-PL" noProof="0"/>
              <a:t>Edytuj style wzorca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endParaRPr lang="pl-PL" noProof="0" dirty="0"/>
          </a:p>
        </p:txBody>
      </p:sp>
      <p:sp>
        <p:nvSpPr>
          <p:cNvPr id="5" name="Tekst — symbol zastępczy 4"/>
          <p:cNvSpPr>
            <a:spLocks noGrp="1"/>
          </p:cNvSpPr>
          <p:nvPr>
            <p:ph type="body" sz="quarter" idx="3"/>
          </p:nvPr>
        </p:nvSpPr>
        <p:spPr>
          <a:xfrm>
            <a:off x="6443133" y="2667000"/>
            <a:ext cx="4604280" cy="576262"/>
          </a:xfrm>
        </p:spPr>
        <p:txBody>
          <a:bodyPr rtlCol="0"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l-PL" noProof="0"/>
              <a:t>Edytuj style wzorca tekstu</a:t>
            </a:r>
          </a:p>
        </p:txBody>
      </p:sp>
      <p:sp>
        <p:nvSpPr>
          <p:cNvPr id="6" name="Zawartość — symbol zastępczy 5"/>
          <p:cNvSpPr>
            <a:spLocks noGrp="1"/>
          </p:cNvSpPr>
          <p:nvPr>
            <p:ph sz="quarter" idx="4"/>
          </p:nvPr>
        </p:nvSpPr>
        <p:spPr>
          <a:xfrm>
            <a:off x="6170612" y="3243262"/>
            <a:ext cx="4876801" cy="2547937"/>
          </a:xfrm>
        </p:spPr>
        <p:txBody>
          <a:bodyPr rtlCol="0"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rtl="0"/>
            <a:r>
              <a:rPr lang="pl-PL" noProof="0"/>
              <a:t>Edytuj style wzorca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endParaRPr lang="pl-PL" noProof="0" dirty="0"/>
          </a:p>
        </p:txBody>
      </p:sp>
      <p:sp>
        <p:nvSpPr>
          <p:cNvPr id="7" name="Data — symbol zastępczy 6"/>
          <p:cNvSpPr>
            <a:spLocks noGrp="1"/>
          </p:cNvSpPr>
          <p:nvPr>
            <p:ph type="dt" sz="half" idx="10"/>
          </p:nvPr>
        </p:nvSpPr>
        <p:spPr/>
        <p:txBody>
          <a:bodyPr rtlCol="0"/>
          <a:lstStyle>
            <a:lvl1pPr>
              <a:defRPr/>
            </a:lvl1pPr>
          </a:lstStyle>
          <a:p>
            <a:fld id="{997DB1AD-BA54-4DE9-90D6-6A0D8CEA3850}" type="datetime1">
              <a:rPr lang="pl-PL" smtClean="0"/>
              <a:pPr/>
              <a:t>09.05.2022</a:t>
            </a:fld>
            <a:endParaRPr lang="pl-PL" dirty="0"/>
          </a:p>
        </p:txBody>
      </p:sp>
      <p:sp>
        <p:nvSpPr>
          <p:cNvPr id="8" name="Stopka — symbol zastępczy 7"/>
          <p:cNvSpPr>
            <a:spLocks noGrp="1"/>
          </p:cNvSpPr>
          <p:nvPr>
            <p:ph type="ftr" sz="quarter" idx="11"/>
          </p:nvPr>
        </p:nvSpPr>
        <p:spPr/>
        <p:txBody>
          <a:bodyPr rtlCol="0"/>
          <a:lstStyle/>
          <a:p>
            <a:pPr rtl="0"/>
            <a:endParaRPr lang="pl-PL" noProof="0" dirty="0"/>
          </a:p>
        </p:txBody>
      </p:sp>
      <p:sp>
        <p:nvSpPr>
          <p:cNvPr id="9" name="Numer slajdu — symbol zastępczy 8"/>
          <p:cNvSpPr>
            <a:spLocks noGrp="1"/>
          </p:cNvSpPr>
          <p:nvPr>
            <p:ph type="sldNum" sz="quarter" idx="12"/>
          </p:nvPr>
        </p:nvSpPr>
        <p:spPr/>
        <p:txBody>
          <a:bodyPr rtlCol="0"/>
          <a:lstStyle/>
          <a:p>
            <a:pPr rtl="0"/>
            <a:fld id="{D57F1E4F-1CFF-5643-939E-217C01CDF565}" type="slidenum">
              <a:rPr lang="pl-PL" noProof="0" smtClean="0"/>
              <a:pPr/>
              <a:t>‹#›</a:t>
            </a:fld>
            <a:endParaRPr lang="pl-PL" noProof="0" dirty="0"/>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rtlCol="0"/>
          <a:lstStyle/>
          <a:p>
            <a:pPr rtl="0"/>
            <a:r>
              <a:rPr lang="pl-PL" noProof="0"/>
              <a:t>Kliknij, aby edytować styl</a:t>
            </a:r>
            <a:endParaRPr lang="pl-PL" noProof="0" dirty="0"/>
          </a:p>
        </p:txBody>
      </p:sp>
      <p:sp>
        <p:nvSpPr>
          <p:cNvPr id="3" name="Data — symbol zastępczy 2"/>
          <p:cNvSpPr>
            <a:spLocks noGrp="1"/>
          </p:cNvSpPr>
          <p:nvPr>
            <p:ph type="dt" sz="half" idx="10"/>
          </p:nvPr>
        </p:nvSpPr>
        <p:spPr/>
        <p:txBody>
          <a:bodyPr rtlCol="0"/>
          <a:lstStyle>
            <a:lvl1pPr>
              <a:defRPr/>
            </a:lvl1pPr>
          </a:lstStyle>
          <a:p>
            <a:fld id="{DB5CD948-2C2C-4320-A87B-7BD8FCC29BF0}" type="datetime1">
              <a:rPr lang="pl-PL" smtClean="0"/>
              <a:pPr/>
              <a:t>09.05.2022</a:t>
            </a:fld>
            <a:endParaRPr lang="pl-PL" dirty="0"/>
          </a:p>
        </p:txBody>
      </p:sp>
      <p:sp>
        <p:nvSpPr>
          <p:cNvPr id="4" name="Stopka — symbol zastępczy 3"/>
          <p:cNvSpPr>
            <a:spLocks noGrp="1"/>
          </p:cNvSpPr>
          <p:nvPr>
            <p:ph type="ftr" sz="quarter" idx="11"/>
          </p:nvPr>
        </p:nvSpPr>
        <p:spPr/>
        <p:txBody>
          <a:bodyPr rtlCol="0"/>
          <a:lstStyle/>
          <a:p>
            <a:pPr rtl="0"/>
            <a:endParaRPr lang="pl-PL" noProof="0" dirty="0"/>
          </a:p>
        </p:txBody>
      </p:sp>
      <p:sp>
        <p:nvSpPr>
          <p:cNvPr id="5" name="Numer slajdu — symbol zastępczy 4"/>
          <p:cNvSpPr>
            <a:spLocks noGrp="1"/>
          </p:cNvSpPr>
          <p:nvPr>
            <p:ph type="sldNum" sz="quarter" idx="12"/>
          </p:nvPr>
        </p:nvSpPr>
        <p:spPr/>
        <p:txBody>
          <a:bodyPr rtlCol="0"/>
          <a:lstStyle/>
          <a:p>
            <a:pPr rtl="0"/>
            <a:fld id="{D57F1E4F-1CFF-5643-939E-217C01CDF565}" type="slidenum">
              <a:rPr lang="pl-PL" noProof="0" smtClean="0"/>
              <a:pPr/>
              <a:t>‹#›</a:t>
            </a:fld>
            <a:endParaRPr lang="pl-PL" noProof="0" dirty="0"/>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a — symbol zastępczy 1"/>
          <p:cNvSpPr>
            <a:spLocks noGrp="1"/>
          </p:cNvSpPr>
          <p:nvPr>
            <p:ph type="dt" sz="half" idx="10"/>
          </p:nvPr>
        </p:nvSpPr>
        <p:spPr/>
        <p:txBody>
          <a:bodyPr rtlCol="0"/>
          <a:lstStyle>
            <a:lvl1pPr>
              <a:defRPr/>
            </a:lvl1pPr>
          </a:lstStyle>
          <a:p>
            <a:fld id="{CD4E489E-B3BF-4B47-8674-4DD65B3C52EA}" type="datetime1">
              <a:rPr lang="pl-PL" smtClean="0"/>
              <a:pPr/>
              <a:t>09.05.2022</a:t>
            </a:fld>
            <a:endParaRPr lang="pl-PL" dirty="0"/>
          </a:p>
        </p:txBody>
      </p:sp>
      <p:sp>
        <p:nvSpPr>
          <p:cNvPr id="3" name="Stopka — symbol zastępczy 2"/>
          <p:cNvSpPr>
            <a:spLocks noGrp="1"/>
          </p:cNvSpPr>
          <p:nvPr>
            <p:ph type="ftr" sz="quarter" idx="11"/>
          </p:nvPr>
        </p:nvSpPr>
        <p:spPr/>
        <p:txBody>
          <a:bodyPr rtlCol="0"/>
          <a:lstStyle/>
          <a:p>
            <a:pPr rtl="0"/>
            <a:endParaRPr lang="pl-PL" noProof="0" dirty="0"/>
          </a:p>
        </p:txBody>
      </p:sp>
      <p:sp>
        <p:nvSpPr>
          <p:cNvPr id="4" name="Numer slajdu — symbol zastępczy 3"/>
          <p:cNvSpPr>
            <a:spLocks noGrp="1"/>
          </p:cNvSpPr>
          <p:nvPr>
            <p:ph type="sldNum" sz="quarter" idx="12"/>
          </p:nvPr>
        </p:nvSpPr>
        <p:spPr/>
        <p:txBody>
          <a:bodyPr rtlCol="0"/>
          <a:lstStyle/>
          <a:p>
            <a:pPr rtl="0"/>
            <a:fld id="{D57F1E4F-1CFF-5643-939E-217C01CDF565}" type="slidenum">
              <a:rPr lang="pl-PL" noProof="0" smtClean="0"/>
              <a:pPr/>
              <a:t>‹#›</a:t>
            </a:fld>
            <a:endParaRPr lang="pl-PL" noProof="0" dirty="0"/>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141411" y="1600200"/>
            <a:ext cx="3549121" cy="1371600"/>
          </a:xfrm>
        </p:spPr>
        <p:txBody>
          <a:bodyPr rtlCol="0" anchor="b">
            <a:normAutofit/>
          </a:bodyPr>
          <a:lstStyle>
            <a:lvl1pPr algn="l">
              <a:defRPr sz="2400" b="0"/>
            </a:lvl1pPr>
          </a:lstStyle>
          <a:p>
            <a:pPr rtl="0"/>
            <a:r>
              <a:rPr lang="pl-PL" noProof="0"/>
              <a:t>Kliknij, aby edytować styl</a:t>
            </a:r>
            <a:endParaRPr lang="pl-PL" noProof="0" dirty="0"/>
          </a:p>
        </p:txBody>
      </p:sp>
      <p:sp>
        <p:nvSpPr>
          <p:cNvPr id="3" name="Zawartość — symbol zastępczy 2"/>
          <p:cNvSpPr>
            <a:spLocks noGrp="1"/>
          </p:cNvSpPr>
          <p:nvPr>
            <p:ph idx="1"/>
          </p:nvPr>
        </p:nvSpPr>
        <p:spPr>
          <a:xfrm>
            <a:off x="5103812" y="609601"/>
            <a:ext cx="5943601" cy="5181600"/>
          </a:xfrm>
        </p:spPr>
        <p:txBody>
          <a:bodyPr rtlCol="0"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pl-PL" noProof="0"/>
              <a:t>Edytuj style wzorca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endParaRPr lang="pl-PL" noProof="0" dirty="0"/>
          </a:p>
        </p:txBody>
      </p:sp>
      <p:sp>
        <p:nvSpPr>
          <p:cNvPr id="4" name="Tekst — symbol zastępczy 3"/>
          <p:cNvSpPr>
            <a:spLocks noGrp="1"/>
          </p:cNvSpPr>
          <p:nvPr>
            <p:ph type="body" sz="half" idx="2"/>
          </p:nvPr>
        </p:nvSpPr>
        <p:spPr>
          <a:xfrm>
            <a:off x="1141411" y="2971800"/>
            <a:ext cx="3549121" cy="1828800"/>
          </a:xfrm>
        </p:spPr>
        <p:txBody>
          <a:bodyPr rtlCol="0">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pl-PL" noProof="0"/>
              <a:t>Edytuj style wzorca tekstu</a:t>
            </a:r>
          </a:p>
        </p:txBody>
      </p:sp>
      <p:sp>
        <p:nvSpPr>
          <p:cNvPr id="5" name="Data — symbol zastępczy 4"/>
          <p:cNvSpPr>
            <a:spLocks noGrp="1"/>
          </p:cNvSpPr>
          <p:nvPr>
            <p:ph type="dt" sz="half" idx="10"/>
          </p:nvPr>
        </p:nvSpPr>
        <p:spPr/>
        <p:txBody>
          <a:bodyPr rtlCol="0"/>
          <a:lstStyle>
            <a:lvl1pPr>
              <a:defRPr/>
            </a:lvl1pPr>
          </a:lstStyle>
          <a:p>
            <a:fld id="{BA3EA09C-4609-46FE-A212-2D89C88D232A}" type="datetime1">
              <a:rPr lang="pl-PL" smtClean="0"/>
              <a:pPr/>
              <a:t>09.05.2022</a:t>
            </a:fld>
            <a:endParaRPr lang="pl-PL" dirty="0"/>
          </a:p>
        </p:txBody>
      </p:sp>
      <p:sp>
        <p:nvSpPr>
          <p:cNvPr id="6" name="Stopka — symbol zastępczy 5"/>
          <p:cNvSpPr>
            <a:spLocks noGrp="1"/>
          </p:cNvSpPr>
          <p:nvPr>
            <p:ph type="ftr" sz="quarter" idx="11"/>
          </p:nvPr>
        </p:nvSpPr>
        <p:spPr/>
        <p:txBody>
          <a:bodyPr rtlCol="0"/>
          <a:lstStyle/>
          <a:p>
            <a:pPr rtl="0"/>
            <a:endParaRPr lang="pl-PL" noProof="0" dirty="0"/>
          </a:p>
        </p:txBody>
      </p:sp>
      <p:sp>
        <p:nvSpPr>
          <p:cNvPr id="7" name="Numer slajdu — symbol zastępczy 6"/>
          <p:cNvSpPr>
            <a:spLocks noGrp="1"/>
          </p:cNvSpPr>
          <p:nvPr>
            <p:ph type="sldNum" sz="quarter" idx="12"/>
          </p:nvPr>
        </p:nvSpPr>
        <p:spPr/>
        <p:txBody>
          <a:bodyPr rtlCol="0"/>
          <a:lstStyle/>
          <a:p>
            <a:pPr rtl="0"/>
            <a:fld id="{D57F1E4F-1CFF-5643-939E-217C01CDF565}" type="slidenum">
              <a:rPr lang="pl-PL" noProof="0" smtClean="0"/>
              <a:pPr/>
              <a:t>‹#›</a:t>
            </a:fld>
            <a:endParaRPr lang="pl-PL" noProof="0" dirty="0"/>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141411" y="1600200"/>
            <a:ext cx="5334001" cy="1371600"/>
          </a:xfrm>
        </p:spPr>
        <p:txBody>
          <a:bodyPr rtlCol="0" anchor="b">
            <a:normAutofit/>
          </a:bodyPr>
          <a:lstStyle>
            <a:lvl1pPr algn="l">
              <a:defRPr sz="2800" b="0"/>
            </a:lvl1pPr>
          </a:lstStyle>
          <a:p>
            <a:pPr rtl="0"/>
            <a:r>
              <a:rPr lang="pl-PL" noProof="0"/>
              <a:t>Kliknij, aby edytować styl</a:t>
            </a:r>
            <a:endParaRPr lang="pl-PL" noProof="0" dirty="0"/>
          </a:p>
        </p:txBody>
      </p:sp>
      <p:sp>
        <p:nvSpPr>
          <p:cNvPr id="14" name="Obraz — symbol zastępczy 2"/>
          <p:cNvSpPr>
            <a:spLocks noGrp="1" noChangeAspect="1"/>
          </p:cNvSpPr>
          <p:nvPr>
            <p:ph type="pic" idx="1"/>
          </p:nvPr>
        </p:nvSpPr>
        <p:spPr>
          <a:xfrm>
            <a:off x="7433733" y="-18288"/>
            <a:ext cx="3276599" cy="6903720"/>
          </a:xfrm>
          <a:ln w="38100">
            <a:gradFill flip="none" rotWithShape="1">
              <a:gsLst>
                <a:gs pos="0">
                  <a:schemeClr val="bg2"/>
                </a:gs>
                <a:gs pos="100000">
                  <a:schemeClr val="bg2">
                    <a:lumMod val="75000"/>
                  </a:schemeClr>
                </a:gs>
              </a:gsLst>
              <a:lin ang="5400000" scaled="0"/>
              <a:tileRect/>
            </a:gradFill>
          </a:ln>
          <a:effectLst>
            <a:innerShdw blurRad="57150" dist="38100" dir="1080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rtl="0"/>
            <a:r>
              <a:rPr lang="pl-PL" noProof="0"/>
              <a:t>Kliknij ikonę, aby dodać obraz</a:t>
            </a:r>
            <a:endParaRPr lang="pl-PL" noProof="0" dirty="0"/>
          </a:p>
        </p:txBody>
      </p:sp>
      <p:sp>
        <p:nvSpPr>
          <p:cNvPr id="4" name="Tekst — symbol zastępczy 3"/>
          <p:cNvSpPr>
            <a:spLocks noGrp="1"/>
          </p:cNvSpPr>
          <p:nvPr>
            <p:ph type="body" sz="half" idx="2"/>
          </p:nvPr>
        </p:nvSpPr>
        <p:spPr>
          <a:xfrm>
            <a:off x="1141411" y="2971800"/>
            <a:ext cx="5334001" cy="1828800"/>
          </a:xfrm>
        </p:spPr>
        <p:txBody>
          <a:bodyPr rtlCol="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pl-PL" noProof="0"/>
              <a:t>Edytuj style wzorca tekstu</a:t>
            </a:r>
          </a:p>
        </p:txBody>
      </p:sp>
      <p:sp>
        <p:nvSpPr>
          <p:cNvPr id="5" name="Data — symbol zastępczy 4"/>
          <p:cNvSpPr>
            <a:spLocks noGrp="1"/>
          </p:cNvSpPr>
          <p:nvPr>
            <p:ph type="dt" sz="half" idx="10"/>
          </p:nvPr>
        </p:nvSpPr>
        <p:spPr>
          <a:xfrm>
            <a:off x="6399212" y="5883275"/>
            <a:ext cx="914400" cy="365125"/>
          </a:xfrm>
        </p:spPr>
        <p:txBody>
          <a:bodyPr rtlCol="0"/>
          <a:lstStyle>
            <a:lvl1pPr>
              <a:defRPr/>
            </a:lvl1pPr>
          </a:lstStyle>
          <a:p>
            <a:fld id="{5941CBD5-9C5E-48BF-8FE1-3FB63D9BF7E1}" type="datetime1">
              <a:rPr lang="pl-PL" smtClean="0"/>
              <a:pPr/>
              <a:t>09.05.2022</a:t>
            </a:fld>
            <a:endParaRPr lang="pl-PL" dirty="0"/>
          </a:p>
        </p:txBody>
      </p:sp>
      <p:sp>
        <p:nvSpPr>
          <p:cNvPr id="6" name="Stopka — symbol zastępczy 5"/>
          <p:cNvSpPr>
            <a:spLocks noGrp="1"/>
          </p:cNvSpPr>
          <p:nvPr>
            <p:ph type="ftr" sz="quarter" idx="11"/>
          </p:nvPr>
        </p:nvSpPr>
        <p:spPr>
          <a:xfrm>
            <a:off x="1141412" y="5883275"/>
            <a:ext cx="5105400" cy="365125"/>
          </a:xfrm>
        </p:spPr>
        <p:txBody>
          <a:bodyPr rtlCol="0"/>
          <a:lstStyle/>
          <a:p>
            <a:pPr rtl="0"/>
            <a:endParaRPr lang="pl-PL" noProof="0" dirty="0"/>
          </a:p>
        </p:txBody>
      </p:sp>
      <p:sp>
        <p:nvSpPr>
          <p:cNvPr id="7" name="Numer slajdu — symbol zastępczy 6"/>
          <p:cNvSpPr>
            <a:spLocks noGrp="1"/>
          </p:cNvSpPr>
          <p:nvPr>
            <p:ph type="sldNum" sz="quarter" idx="12"/>
          </p:nvPr>
        </p:nvSpPr>
        <p:spPr>
          <a:xfrm>
            <a:off x="10742612" y="5883275"/>
            <a:ext cx="322567" cy="365125"/>
          </a:xfrm>
        </p:spPr>
        <p:txBody>
          <a:bodyPr rtlCol="0"/>
          <a:lstStyle/>
          <a:p>
            <a:pPr rtl="0"/>
            <a:fld id="{D57F1E4F-1CFF-5643-939E-217C01CDF565}" type="slidenum">
              <a:rPr lang="pl-PL" noProof="0" smtClean="0"/>
              <a:pPr/>
              <a:t>‹#›</a:t>
            </a:fld>
            <a:endParaRPr lang="pl-PL" noProof="0" dirty="0"/>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ytuł — symbol zastępczy 1"/>
          <p:cNvSpPr>
            <a:spLocks noGrp="1"/>
          </p:cNvSpPr>
          <p:nvPr>
            <p:ph type="title"/>
          </p:nvPr>
        </p:nvSpPr>
        <p:spPr>
          <a:xfrm>
            <a:off x="1141413" y="609600"/>
            <a:ext cx="9905998" cy="1905000"/>
          </a:xfrm>
          <a:prstGeom prst="rect">
            <a:avLst/>
          </a:prstGeom>
        </p:spPr>
        <p:txBody>
          <a:bodyPr vert="horz" lIns="91440" tIns="45720" rIns="91440" bIns="45720" rtlCol="0" anchor="ctr">
            <a:normAutofit/>
          </a:bodyPr>
          <a:lstStyle/>
          <a:p>
            <a:pPr rtl="0"/>
            <a:r>
              <a:rPr lang="pl-PL" noProof="0" dirty="0"/>
              <a:t>Kliknij, aby edytować styl wzorca tytułu</a:t>
            </a:r>
          </a:p>
        </p:txBody>
      </p:sp>
      <p:sp>
        <p:nvSpPr>
          <p:cNvPr id="3" name="Tekst — symbol zastępczy 2"/>
          <p:cNvSpPr>
            <a:spLocks noGrp="1"/>
          </p:cNvSpPr>
          <p:nvPr>
            <p:ph type="body" idx="1"/>
          </p:nvPr>
        </p:nvSpPr>
        <p:spPr>
          <a:xfrm>
            <a:off x="1141413" y="2666999"/>
            <a:ext cx="9905998" cy="3124201"/>
          </a:xfrm>
          <a:prstGeom prst="rect">
            <a:avLst/>
          </a:prstGeom>
        </p:spPr>
        <p:txBody>
          <a:bodyPr vert="horz" lIns="91440" tIns="45720" rIns="91440" bIns="45720" rtlCol="0" anchor="ctr">
            <a:normAutofit/>
          </a:bodyPr>
          <a:lstStyle/>
          <a:p>
            <a:pPr lvl="0" rtl="0"/>
            <a:r>
              <a:rPr lang="pl-PL" noProof="0" dirty="0"/>
              <a:t>Kliknij, aby edytować style wzorca tekstu</a:t>
            </a:r>
          </a:p>
          <a:p>
            <a:pPr lvl="1" rtl="0"/>
            <a:r>
              <a:rPr lang="pl-PL" noProof="0" dirty="0"/>
              <a:t>Drugi poziom</a:t>
            </a:r>
          </a:p>
          <a:p>
            <a:pPr lvl="2" rtl="0"/>
            <a:r>
              <a:rPr lang="pl-PL" noProof="0" dirty="0"/>
              <a:t>Trzeci poziom</a:t>
            </a:r>
          </a:p>
          <a:p>
            <a:pPr lvl="3" rtl="0"/>
            <a:r>
              <a:rPr lang="pl-PL" noProof="0" dirty="0"/>
              <a:t>Czwarty poziom</a:t>
            </a:r>
          </a:p>
          <a:p>
            <a:pPr lvl="4" rtl="0"/>
            <a:r>
              <a:rPr lang="pl-PL" noProof="0" dirty="0"/>
              <a:t>Piąty poziom</a:t>
            </a:r>
          </a:p>
        </p:txBody>
      </p:sp>
      <p:sp>
        <p:nvSpPr>
          <p:cNvPr id="4" name="Data — symbol zastępczy 3"/>
          <p:cNvSpPr>
            <a:spLocks noGrp="1"/>
          </p:cNvSpPr>
          <p:nvPr>
            <p:ph type="dt" sz="half" idx="2"/>
          </p:nvPr>
        </p:nvSpPr>
        <p:spPr>
          <a:xfrm>
            <a:off x="8837612" y="5883275"/>
            <a:ext cx="1600200" cy="365125"/>
          </a:xfrm>
          <a:prstGeom prst="rect">
            <a:avLst/>
          </a:prstGeom>
        </p:spPr>
        <p:txBody>
          <a:bodyPr vert="horz" lIns="91440" tIns="45720" rIns="91440" bIns="45720" rtlCol="0" anchor="ctr"/>
          <a:lstStyle>
            <a:lvl1pPr algn="r">
              <a:defRPr sz="900" b="1" i="0">
                <a:solidFill>
                  <a:schemeClr val="tx1">
                    <a:lumMod val="75000"/>
                  </a:schemeClr>
                </a:solidFill>
                <a:effectLst>
                  <a:outerShdw blurRad="50800" dist="38100" dir="2700000" algn="tl" rotWithShape="0">
                    <a:srgbClr val="000000">
                      <a:alpha val="43000"/>
                    </a:srgbClr>
                  </a:outerShdw>
                </a:effectLst>
                <a:latin typeface="+mn-lt"/>
              </a:defRPr>
            </a:lvl1pPr>
          </a:lstStyle>
          <a:p>
            <a:fld id="{842FEAF3-DBC2-42CD-93F6-46D8E745DB28}" type="datetime1">
              <a:rPr lang="pl-PL" smtClean="0"/>
              <a:pPr/>
              <a:t>09.05.2022</a:t>
            </a:fld>
            <a:endParaRPr lang="pl-PL" dirty="0"/>
          </a:p>
        </p:txBody>
      </p:sp>
      <p:sp>
        <p:nvSpPr>
          <p:cNvPr id="5" name="Stopka — symbol zastępczy 4"/>
          <p:cNvSpPr>
            <a:spLocks noGrp="1"/>
          </p:cNvSpPr>
          <p:nvPr>
            <p:ph type="ftr" sz="quarter" idx="3"/>
          </p:nvPr>
        </p:nvSpPr>
        <p:spPr>
          <a:xfrm>
            <a:off x="1141412" y="5883275"/>
            <a:ext cx="7543800" cy="365125"/>
          </a:xfrm>
          <a:prstGeom prst="rect">
            <a:avLst/>
          </a:prstGeom>
        </p:spPr>
        <p:txBody>
          <a:bodyPr vert="horz" lIns="91440" tIns="45720" rIns="91440" bIns="45720" rtlCol="0" anchor="ctr"/>
          <a:lstStyle>
            <a:lvl1pPr algn="l">
              <a:defRPr sz="900" b="1" i="0">
                <a:solidFill>
                  <a:schemeClr val="tx1">
                    <a:lumMod val="75000"/>
                  </a:schemeClr>
                </a:solidFill>
                <a:effectLst>
                  <a:outerShdw blurRad="50800" dist="38100" dir="2700000" algn="tl" rotWithShape="0">
                    <a:srgbClr val="000000">
                      <a:alpha val="43000"/>
                    </a:srgbClr>
                  </a:outerShdw>
                </a:effectLst>
                <a:latin typeface="+mn-lt"/>
              </a:defRPr>
            </a:lvl1pPr>
          </a:lstStyle>
          <a:p>
            <a:pPr rtl="0"/>
            <a:endParaRPr lang="pl-PL" noProof="0" dirty="0"/>
          </a:p>
        </p:txBody>
      </p:sp>
      <p:sp>
        <p:nvSpPr>
          <p:cNvPr id="6" name="Numer slajdu — symbol zastępczy 5"/>
          <p:cNvSpPr>
            <a:spLocks noGrp="1"/>
          </p:cNvSpPr>
          <p:nvPr>
            <p:ph type="sldNum" sz="quarter" idx="4"/>
          </p:nvPr>
        </p:nvSpPr>
        <p:spPr>
          <a:xfrm>
            <a:off x="10514012" y="5883275"/>
            <a:ext cx="551167" cy="365125"/>
          </a:xfrm>
          <a:prstGeom prst="rect">
            <a:avLst/>
          </a:prstGeom>
        </p:spPr>
        <p:txBody>
          <a:bodyPr vert="horz" lIns="91440" tIns="45720" rIns="91440" bIns="45720" rtlCol="0" anchor="ctr"/>
          <a:lstStyle>
            <a:lvl1pPr algn="r">
              <a:defRPr sz="900" b="1" i="0">
                <a:solidFill>
                  <a:schemeClr val="tx1">
                    <a:lumMod val="75000"/>
                  </a:schemeClr>
                </a:solidFill>
                <a:effectLst>
                  <a:outerShdw blurRad="50800" dist="38100" dir="2700000" algn="tl" rotWithShape="0">
                    <a:srgbClr val="000000">
                      <a:alpha val="43000"/>
                    </a:srgbClr>
                  </a:outerShdw>
                </a:effectLst>
                <a:latin typeface="+mn-lt"/>
              </a:defRPr>
            </a:lvl1pPr>
          </a:lstStyle>
          <a:p>
            <a:pPr rtl="0"/>
            <a:fld id="{D57F1E4F-1CFF-5643-939E-217C01CDF565}" type="slidenum">
              <a:rPr lang="pl-PL" noProof="0" smtClean="0"/>
              <a:pPr/>
              <a:t>‹#›</a:t>
            </a:fld>
            <a:endParaRPr lang="pl-PL" noProof="0"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1"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hf sldNum="0" hdr="0" ftr="0" dt="0"/>
  <p:txStyles>
    <p:titleStyle>
      <a:lvl1pPr algn="l" defTabSz="457200" rtl="0" eaLnBrk="1" latinLnBrk="0" hangingPunct="1">
        <a:spcBef>
          <a:spcPct val="0"/>
        </a:spcBef>
        <a:buNone/>
        <a:defRPr sz="3200" kern="1200" cap="all">
          <a:ln w="3175" cmpd="sng">
            <a:noFill/>
          </a:ln>
          <a:gradFill flip="none" rotWithShape="1">
            <a:gsLst>
              <a:gs pos="0">
                <a:schemeClr val="tx1"/>
              </a:gs>
              <a:gs pos="100000">
                <a:schemeClr val="tx1">
                  <a:lumMod val="65000"/>
                </a:schemeClr>
              </a:gs>
            </a:gsLst>
            <a:lin ang="5580000" scaled="0"/>
            <a:tileRect/>
          </a:gradFill>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100000"/>
        <a:buFont typeface="Arial"/>
        <a:buChar char="•"/>
        <a:defRPr sz="2000" kern="1200" cap="small">
          <a:gradFill flip="none" rotWithShape="1">
            <a:gsLst>
              <a:gs pos="0">
                <a:schemeClr val="tx1"/>
              </a:gs>
              <a:gs pos="100000">
                <a:schemeClr val="tx1">
                  <a:lumMod val="75000"/>
                </a:schemeClr>
              </a:gs>
            </a:gsLst>
            <a:lin ang="558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100000"/>
        <a:buFont typeface="Arial"/>
        <a:buChar char="•"/>
        <a:defRPr sz="1800" kern="1200" cap="small">
          <a:gradFill flip="none" rotWithShape="1">
            <a:gsLst>
              <a:gs pos="0">
                <a:schemeClr val="tx1"/>
              </a:gs>
              <a:gs pos="100000">
                <a:schemeClr val="tx1">
                  <a:lumMod val="75000"/>
                </a:schemeClr>
              </a:gs>
            </a:gsLst>
            <a:lin ang="558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100000"/>
        <a:buFont typeface="Arial"/>
        <a:buChar char="•"/>
        <a:defRPr sz="1600" kern="1200" cap="small">
          <a:gradFill flip="none" rotWithShape="1">
            <a:gsLst>
              <a:gs pos="0">
                <a:schemeClr val="tx1"/>
              </a:gs>
              <a:gs pos="100000">
                <a:schemeClr val="tx1">
                  <a:lumMod val="75000"/>
                </a:schemeClr>
              </a:gs>
            </a:gsLst>
            <a:lin ang="558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100000"/>
        <a:buFont typeface="Arial"/>
        <a:buChar char="•"/>
        <a:defRPr sz="1400" kern="1200" cap="small">
          <a:gradFill flip="none" rotWithShape="1">
            <a:gsLst>
              <a:gs pos="0">
                <a:schemeClr val="tx1"/>
              </a:gs>
              <a:gs pos="100000">
                <a:schemeClr val="tx1">
                  <a:lumMod val="75000"/>
                </a:schemeClr>
              </a:gs>
            </a:gsLst>
            <a:lin ang="558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100000"/>
        <a:buFont typeface="Arial"/>
        <a:buChar char="•"/>
        <a:defRPr sz="1400" kern="1200" cap="small">
          <a:gradFill flip="none" rotWithShape="1">
            <a:gsLst>
              <a:gs pos="0">
                <a:schemeClr val="tx1"/>
              </a:gs>
              <a:gs pos="100000">
                <a:schemeClr val="tx1">
                  <a:lumMod val="75000"/>
                </a:schemeClr>
              </a:gs>
            </a:gsLst>
            <a:lin ang="558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100000"/>
        <a:buFont typeface="Arial"/>
        <a:buChar char="•"/>
        <a:defRPr sz="1200" kern="1200" cap="small">
          <a:gradFill flip="none" rotWithShape="1">
            <a:gsLst>
              <a:gs pos="0">
                <a:schemeClr val="tx1"/>
              </a:gs>
              <a:gs pos="100000">
                <a:schemeClr val="tx1">
                  <a:lumMod val="75000"/>
                </a:schemeClr>
              </a:gs>
            </a:gsLst>
            <a:lin ang="558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100000"/>
        <a:buFont typeface="Arial"/>
        <a:buChar char="•"/>
        <a:defRPr sz="1200" kern="1200" cap="small">
          <a:gradFill flip="none" rotWithShape="1">
            <a:gsLst>
              <a:gs pos="0">
                <a:schemeClr val="tx1"/>
              </a:gs>
              <a:gs pos="100000">
                <a:schemeClr val="tx1">
                  <a:lumMod val="75000"/>
                </a:schemeClr>
              </a:gs>
            </a:gsLst>
            <a:lin ang="558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100000"/>
        <a:buFont typeface="Arial"/>
        <a:buChar char="•"/>
        <a:defRPr sz="1200" kern="1200" cap="small">
          <a:gradFill flip="none" rotWithShape="1">
            <a:gsLst>
              <a:gs pos="0">
                <a:schemeClr val="tx1"/>
              </a:gs>
              <a:gs pos="100000">
                <a:schemeClr val="tx1">
                  <a:lumMod val="75000"/>
                </a:schemeClr>
              </a:gs>
            </a:gsLst>
            <a:lin ang="558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100000"/>
        <a:buFont typeface="Arial"/>
        <a:buChar char="•"/>
        <a:defRPr sz="1200" kern="1200" cap="small">
          <a:gradFill flip="none" rotWithShape="1">
            <a:gsLst>
              <a:gs pos="0">
                <a:schemeClr val="tx1"/>
              </a:gs>
              <a:gs pos="100000">
                <a:schemeClr val="tx1">
                  <a:lumMod val="75000"/>
                </a:schemeClr>
              </a:gs>
            </a:gsLst>
            <a:lin ang="558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Obraz 3"/>
          <p:cNvPicPr>
            <a:picLocks noChangeAspect="1"/>
          </p:cNvPicPr>
          <p:nvPr/>
        </p:nvPicPr>
        <p:blipFill>
          <a:blip r:embed="rId3"/>
          <a:stretch>
            <a:fillRect/>
          </a:stretch>
        </p:blipFill>
        <p:spPr>
          <a:xfrm>
            <a:off x="7172159" y="2463610"/>
            <a:ext cx="2390306" cy="1141738"/>
          </a:xfrm>
          <a:prstGeom prst="rect">
            <a:avLst/>
          </a:prstGeom>
        </p:spPr>
      </p:pic>
      <p:sp>
        <p:nvSpPr>
          <p:cNvPr id="5" name="Prostokąt 4"/>
          <p:cNvSpPr/>
          <p:nvPr/>
        </p:nvSpPr>
        <p:spPr>
          <a:xfrm>
            <a:off x="7172159" y="4237109"/>
            <a:ext cx="2702905" cy="369332"/>
          </a:xfrm>
          <a:prstGeom prst="rect">
            <a:avLst/>
          </a:prstGeom>
        </p:spPr>
        <p:txBody>
          <a:bodyPr wrap="square">
            <a:spAutoFit/>
          </a:bodyPr>
          <a:lstStyle/>
          <a:p>
            <a:r>
              <a:rPr lang="pl-PL" dirty="0">
                <a:solidFill>
                  <a:schemeClr val="bg1"/>
                </a:solidFill>
              </a:rPr>
              <a:t>mgr. Justyna De </a:t>
            </a:r>
            <a:r>
              <a:rPr lang="pl-PL" dirty="0" err="1">
                <a:solidFill>
                  <a:schemeClr val="bg1"/>
                </a:solidFill>
              </a:rPr>
              <a:t>Luca</a:t>
            </a:r>
            <a:endParaRPr lang="pl-PL" dirty="0">
              <a:solidFill>
                <a:schemeClr val="bg1"/>
              </a:solidFill>
            </a:endParaRPr>
          </a:p>
        </p:txBody>
      </p:sp>
      <p:sp>
        <p:nvSpPr>
          <p:cNvPr id="6" name="Prostokąt 5"/>
          <p:cNvSpPr/>
          <p:nvPr/>
        </p:nvSpPr>
        <p:spPr>
          <a:xfrm>
            <a:off x="7172159" y="5378771"/>
            <a:ext cx="3344091" cy="923330"/>
          </a:xfrm>
          <a:prstGeom prst="rect">
            <a:avLst/>
          </a:prstGeom>
        </p:spPr>
        <p:txBody>
          <a:bodyPr wrap="square">
            <a:spAutoFit/>
          </a:bodyPr>
          <a:lstStyle/>
          <a:p>
            <a:r>
              <a:rPr lang="pl-PL" dirty="0">
                <a:solidFill>
                  <a:schemeClr val="bg1"/>
                </a:solidFill>
              </a:rPr>
              <a:t>Zespół Szkół im. Oddziału Partyzanckiego AK „Jędrusie” w Połańcu</a:t>
            </a:r>
          </a:p>
        </p:txBody>
      </p:sp>
      <p:pic>
        <p:nvPicPr>
          <p:cNvPr id="7" name="Picture 2"/>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29853" y="2594100"/>
            <a:ext cx="3425291" cy="3416083"/>
          </a:xfrm>
          <a:prstGeom prst="rect">
            <a:avLst/>
          </a:prstGeom>
          <a:solidFill>
            <a:srgbClr val="FFFFFF">
              <a:shade val="85000"/>
            </a:srgbClr>
          </a:solidFill>
          <a:ln w="88900" cap="sq">
            <a:solidFill>
              <a:schemeClr val="tx1"/>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74137023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a:extLst>
              <a:ext uri="{FF2B5EF4-FFF2-40B4-BE49-F238E27FC236}">
                <a16:creationId xmlns:a16="http://schemas.microsoft.com/office/drawing/2014/main" id="{6807B440-1575-45E1-ADD8-03747A5B725F}"/>
              </a:ext>
            </a:extLst>
          </p:cNvPr>
          <p:cNvSpPr txBox="1">
            <a:spLocks/>
          </p:cNvSpPr>
          <p:nvPr/>
        </p:nvSpPr>
        <p:spPr>
          <a:xfrm>
            <a:off x="1891134" y="1583828"/>
            <a:ext cx="8755188" cy="2536329"/>
          </a:xfrm>
          <a:prstGeom prst="rect">
            <a:avLst/>
          </a:prstGeom>
        </p:spPr>
        <p:txBody>
          <a:bodyPr vert="horz" lIns="91440" tIns="45720" rIns="91440" bIns="45720" rtlCol="0" anchor="ctr">
            <a:noAutofit/>
          </a:bodyPr>
          <a:lstStyle>
            <a:lvl1pPr algn="l" defTabSz="457200" rtl="0" eaLnBrk="1" latinLnBrk="0" hangingPunct="1">
              <a:spcBef>
                <a:spcPct val="0"/>
              </a:spcBef>
              <a:buNone/>
              <a:defRPr sz="3200" kern="1200" cap="all">
                <a:ln w="3175" cmpd="sng">
                  <a:noFill/>
                </a:ln>
                <a:gradFill flip="none" rotWithShape="1">
                  <a:gsLst>
                    <a:gs pos="0">
                      <a:schemeClr val="tx1"/>
                    </a:gs>
                    <a:gs pos="100000">
                      <a:schemeClr val="tx1">
                        <a:lumMod val="65000"/>
                      </a:schemeClr>
                    </a:gs>
                  </a:gsLst>
                  <a:lin ang="5580000" scaled="0"/>
                  <a:tileRect/>
                </a:gradFill>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pl-PL" sz="8800" dirty="0">
                <a:solidFill>
                  <a:srgbClr val="FF0000"/>
                </a:solidFill>
                <a:latin typeface="+mn-lt"/>
              </a:rPr>
              <a:t>Modern STRAWBERRY</a:t>
            </a:r>
          </a:p>
        </p:txBody>
      </p:sp>
      <p:sp>
        <p:nvSpPr>
          <p:cNvPr id="5" name="Podtytuł 2">
            <a:extLst>
              <a:ext uri="{FF2B5EF4-FFF2-40B4-BE49-F238E27FC236}">
                <a16:creationId xmlns:a16="http://schemas.microsoft.com/office/drawing/2014/main" id="{E26292E0-6095-4F56-8D59-35C313153FE0}"/>
              </a:ext>
            </a:extLst>
          </p:cNvPr>
          <p:cNvSpPr txBox="1">
            <a:spLocks/>
          </p:cNvSpPr>
          <p:nvPr/>
        </p:nvSpPr>
        <p:spPr>
          <a:xfrm>
            <a:off x="2081623" y="4006007"/>
            <a:ext cx="8659394" cy="1783080"/>
          </a:xfrm>
          <a:prstGeom prst="rect">
            <a:avLst/>
          </a:prstGeom>
        </p:spPr>
        <p:txBody>
          <a:bodyPr vert="horz" lIns="91440" tIns="45720" rIns="91440" bIns="45720" rtlCol="0" anchor="ctr">
            <a:normAutofit fontScale="77500" lnSpcReduction="20000"/>
          </a:bodyPr>
          <a:lstStyle>
            <a:lvl1pPr marL="285750" indent="-285750" algn="l" defTabSz="457200" rtl="0" eaLnBrk="1" latinLnBrk="0" hangingPunct="1">
              <a:spcBef>
                <a:spcPct val="20000"/>
              </a:spcBef>
              <a:spcAft>
                <a:spcPts val="600"/>
              </a:spcAft>
              <a:buClr>
                <a:schemeClr val="tx1"/>
              </a:buClr>
              <a:buSzPct val="100000"/>
              <a:buFont typeface="Arial"/>
              <a:buChar char="•"/>
              <a:defRPr sz="2000" kern="1200" cap="small">
                <a:gradFill flip="none" rotWithShape="1">
                  <a:gsLst>
                    <a:gs pos="0">
                      <a:schemeClr val="tx1"/>
                    </a:gs>
                    <a:gs pos="100000">
                      <a:schemeClr val="tx1">
                        <a:lumMod val="75000"/>
                      </a:schemeClr>
                    </a:gs>
                  </a:gsLst>
                  <a:lin ang="558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100000"/>
              <a:buFont typeface="Arial"/>
              <a:buChar char="•"/>
              <a:defRPr sz="1800" kern="1200" cap="small">
                <a:gradFill flip="none" rotWithShape="1">
                  <a:gsLst>
                    <a:gs pos="0">
                      <a:schemeClr val="tx1"/>
                    </a:gs>
                    <a:gs pos="100000">
                      <a:schemeClr val="tx1">
                        <a:lumMod val="75000"/>
                      </a:schemeClr>
                    </a:gs>
                  </a:gsLst>
                  <a:lin ang="558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100000"/>
              <a:buFont typeface="Arial"/>
              <a:buChar char="•"/>
              <a:defRPr sz="1600" kern="1200" cap="small">
                <a:gradFill flip="none" rotWithShape="1">
                  <a:gsLst>
                    <a:gs pos="0">
                      <a:schemeClr val="tx1"/>
                    </a:gs>
                    <a:gs pos="100000">
                      <a:schemeClr val="tx1">
                        <a:lumMod val="75000"/>
                      </a:schemeClr>
                    </a:gs>
                  </a:gsLst>
                  <a:lin ang="558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100000"/>
              <a:buFont typeface="Arial"/>
              <a:buChar char="•"/>
              <a:defRPr sz="1400" kern="1200" cap="small">
                <a:gradFill flip="none" rotWithShape="1">
                  <a:gsLst>
                    <a:gs pos="0">
                      <a:schemeClr val="tx1"/>
                    </a:gs>
                    <a:gs pos="100000">
                      <a:schemeClr val="tx1">
                        <a:lumMod val="75000"/>
                      </a:schemeClr>
                    </a:gs>
                  </a:gsLst>
                  <a:lin ang="558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100000"/>
              <a:buFont typeface="Arial"/>
              <a:buChar char="•"/>
              <a:defRPr sz="1400" kern="1200" cap="small">
                <a:gradFill flip="none" rotWithShape="1">
                  <a:gsLst>
                    <a:gs pos="0">
                      <a:schemeClr val="tx1"/>
                    </a:gs>
                    <a:gs pos="100000">
                      <a:schemeClr val="tx1">
                        <a:lumMod val="75000"/>
                      </a:schemeClr>
                    </a:gs>
                  </a:gsLst>
                  <a:lin ang="558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100000"/>
              <a:buFont typeface="Arial"/>
              <a:buChar char="•"/>
              <a:defRPr sz="1200" kern="1200" cap="small">
                <a:gradFill flip="none" rotWithShape="1">
                  <a:gsLst>
                    <a:gs pos="0">
                      <a:schemeClr val="tx1"/>
                    </a:gs>
                    <a:gs pos="100000">
                      <a:schemeClr val="tx1">
                        <a:lumMod val="75000"/>
                      </a:schemeClr>
                    </a:gs>
                  </a:gsLst>
                  <a:lin ang="558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100000"/>
              <a:buFont typeface="Arial"/>
              <a:buChar char="•"/>
              <a:defRPr sz="1200" kern="1200" cap="small">
                <a:gradFill flip="none" rotWithShape="1">
                  <a:gsLst>
                    <a:gs pos="0">
                      <a:schemeClr val="tx1"/>
                    </a:gs>
                    <a:gs pos="100000">
                      <a:schemeClr val="tx1">
                        <a:lumMod val="75000"/>
                      </a:schemeClr>
                    </a:gs>
                  </a:gsLst>
                  <a:lin ang="558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100000"/>
              <a:buFont typeface="Arial"/>
              <a:buChar char="•"/>
              <a:defRPr sz="1200" kern="1200" cap="small">
                <a:gradFill flip="none" rotWithShape="1">
                  <a:gsLst>
                    <a:gs pos="0">
                      <a:schemeClr val="tx1"/>
                    </a:gs>
                    <a:gs pos="100000">
                      <a:schemeClr val="tx1">
                        <a:lumMod val="75000"/>
                      </a:schemeClr>
                    </a:gs>
                  </a:gsLst>
                  <a:lin ang="558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100000"/>
              <a:buFont typeface="Arial"/>
              <a:buChar char="•"/>
              <a:defRPr sz="1200" kern="1200" cap="small">
                <a:gradFill flip="none" rotWithShape="1">
                  <a:gsLst>
                    <a:gs pos="0">
                      <a:schemeClr val="tx1"/>
                    </a:gs>
                    <a:gs pos="100000">
                      <a:schemeClr val="tx1">
                        <a:lumMod val="75000"/>
                      </a:schemeClr>
                    </a:gs>
                  </a:gsLst>
                  <a:lin ang="5580000" scaled="0"/>
                  <a:tileRect/>
                </a:gradFill>
                <a:effectLst>
                  <a:glow rad="38100">
                    <a:schemeClr val="bg1">
                      <a:lumMod val="50000"/>
                      <a:lumOff val="50000"/>
                      <a:alpha val="20000"/>
                    </a:schemeClr>
                  </a:glow>
                  <a:outerShdw blurRad="44450" dist="12700" dir="13860000" algn="tl" rotWithShape="0">
                    <a:srgbClr val="000000">
                      <a:alpha val="20000"/>
                    </a:srgbClr>
                  </a:outerShdw>
                </a:effectLst>
                <a:latin typeface="+mn-lt"/>
                <a:ea typeface="+mn-ea"/>
                <a:cs typeface="+mn-cs"/>
              </a:defRPr>
            </a:lvl9pPr>
          </a:lstStyle>
          <a:p>
            <a:endParaRPr lang="pl-PL" dirty="0"/>
          </a:p>
          <a:p>
            <a:pPr marL="0" indent="0" algn="ctr">
              <a:buNone/>
            </a:pPr>
            <a:r>
              <a:rPr lang="pl-PL" sz="6300" dirty="0"/>
              <a:t> </a:t>
            </a:r>
            <a:r>
              <a:rPr lang="pl-PL" sz="6300" b="1" dirty="0">
                <a:solidFill>
                  <a:schemeClr val="bg1"/>
                </a:solidFill>
              </a:rPr>
              <a:t>czyli jak ułatwić zbiór owoców </a:t>
            </a:r>
            <a:endParaRPr lang="pl-PL" sz="6300" dirty="0">
              <a:solidFill>
                <a:schemeClr val="bg1"/>
              </a:solidFill>
            </a:endParaRPr>
          </a:p>
        </p:txBody>
      </p:sp>
    </p:spTree>
    <p:extLst>
      <p:ext uri="{BB962C8B-B14F-4D97-AF65-F5344CB8AC3E}">
        <p14:creationId xmlns:p14="http://schemas.microsoft.com/office/powerpoint/2010/main" val="1829879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Effect transition="in" filter="fade">
                                      <p:cBhvr>
                                        <p:cTn id="13" dur="1000"/>
                                        <p:tgtEl>
                                          <p:spTgt spid="5">
                                            <p:txEl>
                                              <p:pRg st="1" end="1"/>
                                            </p:txEl>
                                          </p:spTgt>
                                        </p:tgtEl>
                                      </p:cBhvr>
                                    </p:animEffect>
                                    <p:anim calcmode="lin" valueType="num">
                                      <p:cBhvr>
                                        <p:cTn id="14"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748936" y="757646"/>
            <a:ext cx="10772503" cy="5547359"/>
          </a:xfrm>
        </p:spPr>
        <p:txBody>
          <a:bodyPr>
            <a:normAutofit/>
          </a:bodyPr>
          <a:lstStyle/>
          <a:p>
            <a:pPr algn="ctr"/>
            <a:endParaRPr lang="pl-PL" sz="2800" dirty="0"/>
          </a:p>
          <a:p>
            <a:pPr marL="0" indent="0" algn="ctr">
              <a:buNone/>
            </a:pPr>
            <a:r>
              <a:rPr lang="pl-PL" sz="2800" dirty="0"/>
              <a:t> </a:t>
            </a:r>
            <a:r>
              <a:rPr lang="pl-PL" sz="2800" dirty="0">
                <a:solidFill>
                  <a:schemeClr val="bg1"/>
                </a:solidFill>
              </a:rPr>
              <a:t>Założeniem tego projektu jest zbudowanie urządzenia, które skróciło by czas jaki przeznaczany jest na określenie masy różnych owoców po ich zerwaniu. Urządzenie byłoby proste w budowie, a co za tym idzie lekkie i łatwe w obsłudze. Stanowiłoby połączenie zwykłego koszyczka na owoce oraz w budowanej w niego wagi. Umożliwiało by to natychmiastowe uzyskanie określonej wagi towaru bez dodatkowego czasu przeznaczonego na jego późniejsze ważenie. </a:t>
            </a:r>
            <a:endParaRPr lang="pl-PL" sz="2800" b="1" dirty="0">
              <a:solidFill>
                <a:schemeClr val="bg1"/>
              </a:solidFill>
            </a:endParaRPr>
          </a:p>
        </p:txBody>
      </p:sp>
    </p:spTree>
    <p:extLst>
      <p:ext uri="{BB962C8B-B14F-4D97-AF65-F5344CB8AC3E}">
        <p14:creationId xmlns:p14="http://schemas.microsoft.com/office/powerpoint/2010/main" val="303271886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31223" y="130629"/>
            <a:ext cx="11277600" cy="6087291"/>
          </a:xfrm>
        </p:spPr>
        <p:txBody>
          <a:bodyPr>
            <a:noAutofit/>
          </a:bodyPr>
          <a:lstStyle/>
          <a:p>
            <a:pPr marL="0" indent="0" algn="ctr">
              <a:buNone/>
            </a:pPr>
            <a:r>
              <a:rPr lang="pl-PL" sz="4400" b="1" dirty="0">
                <a:solidFill>
                  <a:schemeClr val="accent4"/>
                </a:solidFill>
              </a:rPr>
              <a:t>Krótszy czas zbioru </a:t>
            </a:r>
          </a:p>
          <a:p>
            <a:pPr marL="0" indent="0" algn="ctr">
              <a:buNone/>
            </a:pPr>
            <a:endParaRPr lang="pl-PL" sz="4400" b="1" dirty="0"/>
          </a:p>
          <a:p>
            <a:pPr marL="0" indent="0" algn="ctr">
              <a:buNone/>
            </a:pPr>
            <a:r>
              <a:rPr lang="pl-PL" sz="4400" b="1" dirty="0">
                <a:solidFill>
                  <a:srgbClr val="00B0F0"/>
                </a:solidFill>
              </a:rPr>
              <a:t>wydajniejsza praca </a:t>
            </a:r>
          </a:p>
          <a:p>
            <a:pPr marL="0" indent="0" algn="ctr">
              <a:buNone/>
            </a:pPr>
            <a:r>
              <a:rPr lang="pl-PL" sz="4400" b="1" dirty="0"/>
              <a:t> </a:t>
            </a:r>
          </a:p>
          <a:p>
            <a:pPr marL="0" indent="0" algn="ctr">
              <a:buNone/>
            </a:pPr>
            <a:r>
              <a:rPr lang="pl-PL" sz="4400" b="1" dirty="0">
                <a:solidFill>
                  <a:srgbClr val="00B050"/>
                </a:solidFill>
              </a:rPr>
              <a:t>większa opłacalność pracy pracowników i właścicieli upraw </a:t>
            </a:r>
          </a:p>
        </p:txBody>
      </p:sp>
      <p:sp>
        <p:nvSpPr>
          <p:cNvPr id="4" name="Strzałka w dół 3"/>
          <p:cNvSpPr/>
          <p:nvPr/>
        </p:nvSpPr>
        <p:spPr>
          <a:xfrm>
            <a:off x="5381898" y="1480457"/>
            <a:ext cx="949234" cy="1071155"/>
          </a:xfrm>
          <a:prstGeom prst="down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pl-PL"/>
          </a:p>
        </p:txBody>
      </p:sp>
      <p:pic>
        <p:nvPicPr>
          <p:cNvPr id="5" name="Obraz 4"/>
          <p:cNvPicPr>
            <a:picLocks noChangeAspect="1"/>
          </p:cNvPicPr>
          <p:nvPr/>
        </p:nvPicPr>
        <p:blipFill>
          <a:blip r:embed="rId2"/>
          <a:stretch>
            <a:fillRect/>
          </a:stretch>
        </p:blipFill>
        <p:spPr>
          <a:xfrm>
            <a:off x="5343494" y="3174274"/>
            <a:ext cx="987638" cy="1091279"/>
          </a:xfrm>
          <a:prstGeom prst="rect">
            <a:avLst/>
          </a:prstGeom>
        </p:spPr>
      </p:pic>
    </p:spTree>
    <p:extLst>
      <p:ext uri="{BB962C8B-B14F-4D97-AF65-F5344CB8AC3E}">
        <p14:creationId xmlns:p14="http://schemas.microsoft.com/office/powerpoint/2010/main" val="146134879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circle(in)">
                                      <p:cBhvr>
                                        <p:cTn id="10" dur="2000"/>
                                        <p:tgtEl>
                                          <p:spTgt spid="4"/>
                                        </p:tgtEl>
                                      </p:cBhvr>
                                    </p:animEffect>
                                  </p:childTnLst>
                                </p:cTn>
                              </p:par>
                            </p:childTnLst>
                          </p:cTn>
                        </p:par>
                        <p:par>
                          <p:cTn id="11" fill="hold">
                            <p:stCondLst>
                              <p:cond delay="2000"/>
                            </p:stCondLst>
                            <p:childTnLst>
                              <p:par>
                                <p:cTn id="12" presetID="14" presetClass="entr" presetSubtype="10" fill="hold" nodeType="after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4" dur="500"/>
                                        <p:tgtEl>
                                          <p:spTgt spid="3">
                                            <p:txEl>
                                              <p:pRg st="2" end="2"/>
                                            </p:txEl>
                                          </p:spTgt>
                                        </p:tgtEl>
                                      </p:cBhvr>
                                    </p:animEffect>
                                  </p:childTnLst>
                                </p:cTn>
                              </p:par>
                              <p:par>
                                <p:cTn id="15" presetID="6" presetClass="entr" presetSubtype="16"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par>
                          <p:cTn id="18" fill="hold">
                            <p:stCondLst>
                              <p:cond delay="4000"/>
                            </p:stCondLst>
                            <p:childTnLst>
                              <p:par>
                                <p:cTn id="19" presetID="14" presetClass="entr" presetSubtype="10" fill="hold" nodeType="after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81048" y="262923"/>
            <a:ext cx="9905998" cy="1347651"/>
          </a:xfrm>
        </p:spPr>
        <p:txBody>
          <a:bodyPr>
            <a:normAutofit/>
          </a:bodyPr>
          <a:lstStyle/>
          <a:p>
            <a:pPr algn="ctr"/>
            <a:r>
              <a:rPr lang="pl-PL" sz="4600" b="1" dirty="0"/>
              <a:t>Nasza Motywacja </a:t>
            </a:r>
          </a:p>
        </p:txBody>
      </p:sp>
      <p:sp>
        <p:nvSpPr>
          <p:cNvPr id="3" name="Symbol zastępczy zawartości 2"/>
          <p:cNvSpPr>
            <a:spLocks noGrp="1"/>
          </p:cNvSpPr>
          <p:nvPr>
            <p:ph idx="1"/>
          </p:nvPr>
        </p:nvSpPr>
        <p:spPr>
          <a:xfrm>
            <a:off x="548639" y="1610574"/>
            <a:ext cx="8616183" cy="4865529"/>
          </a:xfrm>
        </p:spPr>
        <p:txBody>
          <a:bodyPr>
            <a:noAutofit/>
          </a:bodyPr>
          <a:lstStyle/>
          <a:p>
            <a:pPr marL="0" indent="0" algn="ctr">
              <a:buNone/>
            </a:pPr>
            <a:r>
              <a:rPr lang="pl-PL" sz="2500" dirty="0"/>
              <a:t> </a:t>
            </a:r>
            <a:r>
              <a:rPr lang="pl-PL" sz="2500" dirty="0">
                <a:solidFill>
                  <a:schemeClr val="bg1"/>
                </a:solidFill>
              </a:rPr>
              <a:t>Motywacją do stworzenia naszego projektu jest chęć ułatwienia pracy osobom na roli przy zbiorach. Plantatorzy upraw często miewają problemy z doliczeniem się odpowiedniej wagi owocu podczas zbiorów przez pracowników. Dzięki naszemu projektowi to może się zmienić. Mieszkamy na terenach gdzie praktycznie na każdym kroku widać uprawy, głównie wspomniane w tytule truskawki, ale nie tylko. W oparciu o wypowiedzi naszych znajomych, miewających ten problem i opowiadających o nim, zajęliśmy się zaprojektowaniem alternatywy, która oszczędzi czas.</a:t>
            </a:r>
          </a:p>
        </p:txBody>
      </p:sp>
      <p:pic>
        <p:nvPicPr>
          <p:cNvPr id="4" name="Obraz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439194" y="2152112"/>
            <a:ext cx="2125406" cy="3604573"/>
          </a:xfrm>
          <a:prstGeom prst="rect">
            <a:avLst/>
          </a:prstGeom>
          <a:ln>
            <a:noFill/>
          </a:ln>
          <a:effectLst>
            <a:softEdge rad="112500"/>
          </a:effectLst>
        </p:spPr>
      </p:pic>
    </p:spTree>
    <p:extLst>
      <p:ext uri="{BB962C8B-B14F-4D97-AF65-F5344CB8AC3E}">
        <p14:creationId xmlns:p14="http://schemas.microsoft.com/office/powerpoint/2010/main" val="186328356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4" presetClass="entr" presetSubtype="1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3" dur="500"/>
                                        <p:tgtEl>
                                          <p:spTgt spid="3">
                                            <p:txEl>
                                              <p:pRg st="0" end="0"/>
                                            </p:txEl>
                                          </p:spTgt>
                                        </p:tgtEl>
                                      </p:cBhvr>
                                    </p:animEffect>
                                  </p:childTnLst>
                                </p:cTn>
                              </p:par>
                            </p:childTnLst>
                          </p:cTn>
                        </p:par>
                        <p:par>
                          <p:cTn id="14" fill="hold">
                            <p:stCondLst>
                              <p:cond delay="1500"/>
                            </p:stCondLst>
                            <p:childTnLst>
                              <p:par>
                                <p:cTn id="15" presetID="6" presetClass="entr" presetSubtype="16"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97727" y="443302"/>
            <a:ext cx="7999714" cy="699358"/>
          </a:xfrm>
        </p:spPr>
        <p:txBody>
          <a:bodyPr>
            <a:noAutofit/>
          </a:bodyPr>
          <a:lstStyle/>
          <a:p>
            <a:pPr algn="ctr"/>
            <a:r>
              <a:rPr lang="pl-PL" sz="4200" b="1" dirty="0"/>
              <a:t>Co właściwie wymyśliliśmy?</a:t>
            </a:r>
          </a:p>
        </p:txBody>
      </p:sp>
      <p:sp>
        <p:nvSpPr>
          <p:cNvPr id="3" name="Symbol zastępczy zawartości 2"/>
          <p:cNvSpPr>
            <a:spLocks noGrp="1"/>
          </p:cNvSpPr>
          <p:nvPr>
            <p:ph idx="1"/>
          </p:nvPr>
        </p:nvSpPr>
        <p:spPr>
          <a:xfrm>
            <a:off x="728061" y="1314401"/>
            <a:ext cx="10392784" cy="4772891"/>
          </a:xfrm>
        </p:spPr>
        <p:txBody>
          <a:bodyPr>
            <a:normAutofit/>
          </a:bodyPr>
          <a:lstStyle/>
          <a:p>
            <a:pPr algn="ctr"/>
            <a:endParaRPr lang="pl-PL" sz="2600" dirty="0"/>
          </a:p>
          <a:p>
            <a:pPr marL="0" indent="0" algn="ctr">
              <a:buNone/>
            </a:pPr>
            <a:r>
              <a:rPr lang="pl-PL" sz="2600" dirty="0">
                <a:solidFill>
                  <a:schemeClr val="bg1"/>
                </a:solidFill>
              </a:rPr>
              <a:t>Analizując projekt posłużyliśmy się najbardziej znanymi zbiorami będącymi myślą przewodnią projektu– zbiorami truskawek. Obecnie ich zbiór przeprowadza się poprzez, poprzez wrzucanie ich do koszyczków. Po zakończeniu zbioru owoce transportuje się do chłodni, gdzie ważono je na wagach elektronicznych. W celu skrócenia czasu można wprowadzić urządzenie, łączyłoby jednocześnie wagę oraz poręczny koszyk. Skróciłoby to czas zbiorów i czasach potrzebny na przygotowanie owoców do sprzedaży, co odbiłoby się na ich lepszej jakości. </a:t>
            </a:r>
          </a:p>
        </p:txBody>
      </p:sp>
    </p:spTree>
    <p:extLst>
      <p:ext uri="{BB962C8B-B14F-4D97-AF65-F5344CB8AC3E}">
        <p14:creationId xmlns:p14="http://schemas.microsoft.com/office/powerpoint/2010/main" val="408835203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4" presetClass="entr" presetSubtype="1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41413" y="148046"/>
            <a:ext cx="9905998" cy="1280160"/>
          </a:xfrm>
        </p:spPr>
        <p:txBody>
          <a:bodyPr>
            <a:normAutofit/>
          </a:bodyPr>
          <a:lstStyle/>
          <a:p>
            <a:pPr algn="ctr"/>
            <a:r>
              <a:rPr lang="pl-PL" sz="4600" b="1" dirty="0"/>
              <a:t>Budowa</a:t>
            </a:r>
          </a:p>
        </p:txBody>
      </p:sp>
      <p:sp>
        <p:nvSpPr>
          <p:cNvPr id="3" name="Symbol zastępczy zawartości 2"/>
          <p:cNvSpPr>
            <a:spLocks noGrp="1"/>
          </p:cNvSpPr>
          <p:nvPr>
            <p:ph idx="1"/>
          </p:nvPr>
        </p:nvSpPr>
        <p:spPr>
          <a:xfrm>
            <a:off x="1141413" y="1802674"/>
            <a:ext cx="9905998" cy="4127863"/>
          </a:xfrm>
        </p:spPr>
        <p:txBody>
          <a:bodyPr>
            <a:normAutofit/>
          </a:bodyPr>
          <a:lstStyle/>
          <a:p>
            <a:pPr marL="0" indent="0" algn="ctr">
              <a:buNone/>
            </a:pPr>
            <a:r>
              <a:rPr lang="pl-PL" sz="2300" dirty="0">
                <a:solidFill>
                  <a:schemeClr val="bg1"/>
                </a:solidFill>
              </a:rPr>
              <a:t>Jego konstrukcja wykonana zostałaby z materiału lekkiego takiego jak np.: plastik lub sklejka, rączka zostałaby odpowiednio wyprofilowana tak, aby umożliwić przyjemną i efektowną pracę. Na podstawie koszyka znalazłaby się przymocowana do niego waga elektroniczna wraz z wytrzymałą baterią. Przy rączce znajdowałby się czytelny wyświetlacz, pokazujący aktualną masę owoców. Urządzenie działałoby w następujący sposób: najpierw należałoby wyzerować wagę po włożeniu na nią koszyczka. O oczekiwanej przez nas wadze informowałby nas sygnał dźwiękowy oraz dioda sygnalizująca w kolorze czerwonym, która zapalałaby się wraz z osiągnięciem danej masy. </a:t>
            </a:r>
          </a:p>
        </p:txBody>
      </p:sp>
    </p:spTree>
    <p:extLst>
      <p:ext uri="{BB962C8B-B14F-4D97-AF65-F5344CB8AC3E}">
        <p14:creationId xmlns:p14="http://schemas.microsoft.com/office/powerpoint/2010/main" val="18777693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4" presetClass="entr" presetSubtype="10" fill="hold"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385253" y="217713"/>
            <a:ext cx="9905998" cy="1426029"/>
          </a:xfrm>
        </p:spPr>
        <p:txBody>
          <a:bodyPr>
            <a:normAutofit/>
          </a:bodyPr>
          <a:lstStyle/>
          <a:p>
            <a:pPr algn="ctr"/>
            <a:r>
              <a:rPr lang="pl-PL" sz="4600" b="1" dirty="0"/>
              <a:t>Wnioski końcowe</a:t>
            </a:r>
          </a:p>
        </p:txBody>
      </p:sp>
      <p:sp>
        <p:nvSpPr>
          <p:cNvPr id="3" name="Symbol zastępczy zawartości 2"/>
          <p:cNvSpPr>
            <a:spLocks noGrp="1"/>
          </p:cNvSpPr>
          <p:nvPr>
            <p:ph idx="1"/>
          </p:nvPr>
        </p:nvSpPr>
        <p:spPr>
          <a:xfrm>
            <a:off x="825726" y="1916975"/>
            <a:ext cx="10537372" cy="4188822"/>
          </a:xfrm>
        </p:spPr>
        <p:txBody>
          <a:bodyPr>
            <a:noAutofit/>
          </a:bodyPr>
          <a:lstStyle/>
          <a:p>
            <a:pPr algn="ctr"/>
            <a:endParaRPr lang="pl-PL" sz="2600" dirty="0"/>
          </a:p>
          <a:p>
            <a:pPr marL="0" indent="0" algn="ctr">
              <a:buNone/>
            </a:pPr>
            <a:r>
              <a:rPr lang="pl-PL" sz="2600" dirty="0">
                <a:solidFill>
                  <a:schemeClr val="bg1"/>
                </a:solidFill>
              </a:rPr>
              <a:t>Przy omawianiu projektu skupiliśmy się głównie na przykładzie truskawek, ale po drobnych modyfikacjach nadawałby się on także do innych owoców czy warzyw. Nasze rozwiązanie znacznie usprawniłoby pracę rolnikom oraz osobom pracującym przy zbiorach. Byłaby to znacząca oszczędność czasu, który bardzo często jest na wagę złota. Takie rozwiązanie oznaczałoby szybsze zbiory, większą wydajność pracy, a co za tym idzie większą jej opłacalność i dla rolników i dla osób zatrudnionych do zbiorów. Skróciłoby to czas potrzebny na przygotowanie towarów do sprzedaży, co dałoby korzyści w postaci lepszej jakości produktów końcowych. </a:t>
            </a:r>
          </a:p>
        </p:txBody>
      </p:sp>
    </p:spTree>
    <p:extLst>
      <p:ext uri="{BB962C8B-B14F-4D97-AF65-F5344CB8AC3E}">
        <p14:creationId xmlns:p14="http://schemas.microsoft.com/office/powerpoint/2010/main" val="89405898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4" presetClass="entr" presetSubtype="1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iatka">
  <a:themeElements>
    <a:clrScheme name="Mesh">
      <a:dk1>
        <a:sysClr val="windowText" lastClr="000000"/>
      </a:dk1>
      <a:lt1>
        <a:sysClr val="window" lastClr="FFFFFF"/>
      </a:lt1>
      <a:dk2>
        <a:srgbClr val="363D46"/>
      </a:dk2>
      <a:lt2>
        <a:srgbClr val="EBEBEB"/>
      </a:lt2>
      <a:accent1>
        <a:srgbClr val="6F6F6F"/>
      </a:accent1>
      <a:accent2>
        <a:srgbClr val="BFBFA5"/>
      </a:accent2>
      <a:accent3>
        <a:srgbClr val="DCD084"/>
      </a:accent3>
      <a:accent4>
        <a:srgbClr val="E7BF5F"/>
      </a:accent4>
      <a:accent5>
        <a:srgbClr val="E9A039"/>
      </a:accent5>
      <a:accent6>
        <a:srgbClr val="CF7133"/>
      </a:accent6>
      <a:hlink>
        <a:srgbClr val="F28943"/>
      </a:hlink>
      <a:folHlink>
        <a:srgbClr val="F1B76C"/>
      </a:folHlink>
    </a:clrScheme>
    <a:fontScheme name="Mesh">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Mesh">
      <a:fillStyleLst>
        <a:solidFill>
          <a:schemeClr val="phClr"/>
        </a:solidFill>
        <a:gradFill rotWithShape="1">
          <a:gsLst>
            <a:gs pos="0">
              <a:schemeClr val="phClr">
                <a:tint val="60000"/>
                <a:lumMod val="110000"/>
              </a:schemeClr>
            </a:gs>
            <a:gs pos="100000">
              <a:schemeClr val="phClr">
                <a:tint val="82000"/>
              </a:schemeClr>
            </a:gs>
          </a:gsLst>
          <a:lin ang="5400000" scaled="0"/>
        </a:gradFill>
        <a:gradFill rotWithShape="1">
          <a:gsLst>
            <a:gs pos="0">
              <a:schemeClr val="phClr">
                <a:tint val="96000"/>
                <a:lumMod val="104000"/>
              </a:schemeClr>
            </a:gs>
            <a:gs pos="100000">
              <a:schemeClr val="phClr">
                <a:shade val="84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50800" dist="25400" dir="13500000">
              <a:srgbClr val="000000">
                <a:alpha val="55000"/>
              </a:srgbClr>
            </a:innerShdw>
          </a:effectLst>
        </a:effectStyle>
        <a:effectStyle>
          <a:effectLst>
            <a:outerShdw blurRad="50800" dist="38100" dir="5400000" rotWithShape="0">
              <a:srgbClr val="000000">
                <a:alpha val="60000"/>
              </a:srgbClr>
            </a:outerShdw>
          </a:effectLst>
          <a:scene3d>
            <a:camera prst="orthographicFront">
              <a:rot lat="0" lon="0" rev="0"/>
            </a:camera>
            <a:lightRig rig="threePt" dir="tl"/>
          </a:scene3d>
          <a:sp3d>
            <a:bevelT w="25400" h="25400" prst="slope"/>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28000"/>
                <a:satMod val="94000"/>
                <a:lumMod val="20000"/>
              </a:schemeClr>
              <a:schemeClr val="phClr">
                <a:tint val="94000"/>
                <a:shade val="84000"/>
                <a:satMod val="148000"/>
                <a:lumMod val="114000"/>
              </a:schemeClr>
            </a:duotone>
          </a:blip>
          <a:stretch/>
        </a:blipFill>
      </a:bgFillStyleLst>
    </a:fmtScheme>
  </a:themeElements>
  <a:objectDefaults/>
  <a:extraClrSchemeLst/>
  <a:extLst>
    <a:ext uri="{05A4C25C-085E-4340-85A3-A5531E510DB2}">
      <thm15:themeFamily xmlns:thm15="http://schemas.microsoft.com/office/thememl/2012/main" name="Office_36806300_TF34100736.potx" id="{0D16551E-16D6-4A97-AD46-043ABF1ADEEA}" vid="{45DB7B74-9510-43F3-B7F0-AFA9CE5D1E48}"/>
    </a:ext>
  </a:extLst>
</a:theme>
</file>

<file path=ppt/theme/theme2.xml><?xml version="1.0" encoding="utf-8"?>
<a:theme xmlns:a="http://schemas.openxmlformats.org/drawingml/2006/main" name="Motyw pakietu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2137551-CD8F-4200-B612-C4D85FD83077}">
  <ds:schemaRefs>
    <ds:schemaRef ds:uri="http://schemas.microsoft.com/office/2006/documentManagement/types"/>
    <ds:schemaRef ds:uri="71af3243-3dd4-4a8d-8c0d-dd76da1f02a5"/>
    <ds:schemaRef ds:uri="http://schemas.microsoft.com/office/2006/metadata/properties"/>
    <ds:schemaRef ds:uri="http://purl.org/dc/dcmitype/"/>
    <ds:schemaRef ds:uri="http://schemas.openxmlformats.org/package/2006/metadata/core-properties"/>
    <ds:schemaRef ds:uri="http://schemas.microsoft.com/office/infopath/2007/PartnerControls"/>
    <ds:schemaRef ds:uri="http://www.w3.org/XML/1998/namespace"/>
    <ds:schemaRef ds:uri="16c05727-aa75-4e4a-9b5f-8a80a1165891"/>
    <ds:schemaRef ds:uri="http://purl.org/dc/terms/"/>
    <ds:schemaRef ds:uri="http://purl.org/dc/elements/1.1/"/>
  </ds:schemaRefs>
</ds:datastoreItem>
</file>

<file path=customXml/itemProps2.xml><?xml version="1.0" encoding="utf-8"?>
<ds:datastoreItem xmlns:ds="http://schemas.openxmlformats.org/officeDocument/2006/customXml" ds:itemID="{8190339A-8661-42A0-BCF8-FCB14B654C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D05A9AC-14F2-42E4-904B-43004658B98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tf34100736_win32 (1)</Template>
  <TotalTime>0</TotalTime>
  <Words>477</Words>
  <Application>Microsoft Office PowerPoint</Application>
  <PresentationFormat>Panoramiczny</PresentationFormat>
  <Paragraphs>22</Paragraphs>
  <Slides>8</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8</vt:i4>
      </vt:variant>
    </vt:vector>
  </HeadingPairs>
  <TitlesOfParts>
    <vt:vector size="12" baseType="lpstr">
      <vt:lpstr>Arial</vt:lpstr>
      <vt:lpstr>Calibri</vt:lpstr>
      <vt:lpstr>Century Gothic</vt:lpstr>
      <vt:lpstr>Siatka</vt:lpstr>
      <vt:lpstr>Prezentacja programu PowerPoint</vt:lpstr>
      <vt:lpstr>Prezentacja programu PowerPoint</vt:lpstr>
      <vt:lpstr>Prezentacja programu PowerPoint</vt:lpstr>
      <vt:lpstr>Prezentacja programu PowerPoint</vt:lpstr>
      <vt:lpstr>Nasza Motywacja </vt:lpstr>
      <vt:lpstr>Co właściwie wymyśliliśmy?</vt:lpstr>
      <vt:lpstr>Budowa</vt:lpstr>
      <vt:lpstr>Wnioski końcowe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2021-12-05T13:19:34Z</dcterms:created>
  <dcterms:modified xsi:type="dcterms:W3CDTF">2022-05-09T11:31:15Z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