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2" r:id="rId4"/>
    <p:sldId id="263" r:id="rId5"/>
    <p:sldId id="264" r:id="rId6"/>
    <p:sldId id="265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7139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309995" y="295937"/>
            <a:ext cx="12437609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pPr algn="l"/>
            <a:r>
              <a:rPr lang="pl-PL" b="1" dirty="0"/>
              <a:t>„Zdrowa żywność przez cały rok? TAK – kapsuła bioniczna - Salwinia ”</a:t>
            </a:r>
            <a:endParaRPr lang="pl-PL" dirty="0"/>
          </a:p>
        </p:txBody>
      </p:sp>
      <p:sp>
        <p:nvSpPr>
          <p:cNvPr id="27" name="foto / grafika"/>
          <p:cNvSpPr txBox="1"/>
          <p:nvPr/>
        </p:nvSpPr>
        <p:spPr>
          <a:xfrm>
            <a:off x="1374710" y="8544922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r>
              <a:rPr lang="pl-PL" dirty="0"/>
              <a:t>ZDJĘCIE ZESPOŁU</a:t>
            </a:r>
            <a:endParaRPr dirty="0"/>
          </a:p>
        </p:txBody>
      </p:sp>
      <p:sp>
        <p:nvSpPr>
          <p:cNvPr id="2" name="pole tekstowe 1"/>
          <p:cNvSpPr txBox="1"/>
          <p:nvPr/>
        </p:nvSpPr>
        <p:spPr>
          <a:xfrm>
            <a:off x="14647334" y="5413705"/>
            <a:ext cx="847650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Jan Szydłowski, Karolina </a:t>
            </a:r>
            <a:r>
              <a:rPr lang="pl-PL" dirty="0"/>
              <a:t>B</a:t>
            </a: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łaszczyk, Karol Wieczorek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647334" y="8369780"/>
            <a:ext cx="4284133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Tomasz Szydłowski, Marcin Grzybek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4528800" y="10506175"/>
            <a:ext cx="7298267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dirty="0"/>
              <a:t>I Liceum Ogólnokształcące im. ks. J. </a:t>
            </a:r>
            <a:r>
              <a:rPr lang="pl-PL" dirty="0" err="1"/>
              <a:t>Kompałły</a:t>
            </a:r>
            <a:r>
              <a:rPr lang="pl-PL" dirty="0"/>
              <a:t> i W. </a:t>
            </a:r>
            <a:r>
              <a:rPr lang="pl-PL" dirty="0" smtClean="0"/>
              <a:t>Lipskiego, </a:t>
            </a:r>
            <a:r>
              <a:rPr lang="pl-PL" dirty="0"/>
              <a:t>III Liceum </a:t>
            </a:r>
            <a:r>
              <a:rPr lang="pl-PL" dirty="0" smtClean="0"/>
              <a:t>Ogólnokształcące, Zespół Szkół Technicznych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5" y="4222134"/>
            <a:ext cx="6576476" cy="86455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9787467" y="1020250"/>
            <a:ext cx="8212666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5000" dirty="0">
                <a:solidFill>
                  <a:schemeClr val="bg1"/>
                </a:solidFill>
                <a:latin typeface="Panton ExtraBold"/>
              </a:rPr>
              <a:t>Etapy projektu : etap 1</a:t>
            </a:r>
            <a:endParaRPr kumimoji="0" lang="pl-PL" sz="5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608667" y="4777672"/>
            <a:ext cx="11819466" cy="30264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dirty="0"/>
              <a:t>Etap 1.</a:t>
            </a:r>
          </a:p>
          <a:p>
            <a:pPr algn="l"/>
            <a:r>
              <a:rPr lang="pl-PL" sz="3200" dirty="0"/>
              <a:t>Przeprowadzenie wstępnych badań porównawczych między uprawą roślin w ziemi i w podłożu </a:t>
            </a:r>
            <a:r>
              <a:rPr lang="pl-PL" sz="3200" dirty="0" err="1"/>
              <a:t>hydrobionicznym</a:t>
            </a:r>
            <a:r>
              <a:rPr lang="pl-PL" sz="3200" dirty="0"/>
              <a:t> w tych samych warunkach temperaturowo-oświetleniowo-wilgotnościowych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3800" y="5229983"/>
            <a:ext cx="8892921" cy="32560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3800" y="8486016"/>
            <a:ext cx="8892921" cy="34801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9635067" y="891018"/>
            <a:ext cx="741680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5000" dirty="0">
                <a:solidFill>
                  <a:schemeClr val="bg1"/>
                </a:solidFill>
                <a:latin typeface="Panton ExtraBold"/>
              </a:rPr>
              <a:t>Etapy projektu : etap </a:t>
            </a:r>
            <a:r>
              <a:rPr lang="pl-PL" sz="5000" dirty="0" smtClean="0">
                <a:solidFill>
                  <a:schemeClr val="bg1"/>
                </a:solidFill>
                <a:latin typeface="Panton ExtraBold"/>
              </a:rPr>
              <a:t>2</a:t>
            </a:r>
            <a:endParaRPr lang="pl-PL" sz="5000" dirty="0">
              <a:solidFill>
                <a:schemeClr val="bg1"/>
              </a:solidFill>
              <a:latin typeface="Panton ExtraBold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57867" y="3938610"/>
            <a:ext cx="8619066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dirty="0"/>
              <a:t>Etap 2.</a:t>
            </a:r>
          </a:p>
          <a:p>
            <a:pPr algn="l"/>
            <a:r>
              <a:rPr lang="pl-PL" sz="3200" dirty="0"/>
              <a:t>W ramach współpracy z Instytutem Nauk Biologicznych Uniwersytetu Zielonogórskiego, na wydziale Nauk Biologicznych (Katedra Botaniki i Ekologii) zbadanie wzrostu roślin w fitotronie.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44" y="7155898"/>
            <a:ext cx="9369512" cy="4124569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01400" y="4844747"/>
            <a:ext cx="11362266" cy="64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9668933" y="893249"/>
            <a:ext cx="7281334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5000" dirty="0">
                <a:solidFill>
                  <a:schemeClr val="bg1"/>
                </a:solidFill>
                <a:latin typeface="Panton ExtraBold"/>
              </a:rPr>
              <a:t>Etapy projektu : etap </a:t>
            </a:r>
            <a:r>
              <a:rPr lang="pl-PL" sz="5000" dirty="0" smtClean="0">
                <a:solidFill>
                  <a:schemeClr val="bg1"/>
                </a:solidFill>
                <a:latin typeface="Panton ExtraBold"/>
              </a:rPr>
              <a:t>3</a:t>
            </a:r>
            <a:endParaRPr lang="pl-PL" sz="5000" dirty="0">
              <a:solidFill>
                <a:schemeClr val="bg1"/>
              </a:solidFill>
              <a:latin typeface="Panton ExtraBold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65200" y="4191923"/>
            <a:ext cx="8703733" cy="4011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dirty="0">
                <a:solidFill>
                  <a:prstClr val="black"/>
                </a:solidFill>
              </a:rPr>
              <a:t>Etap 3.</a:t>
            </a:r>
          </a:p>
          <a:p>
            <a:pPr algn="l"/>
            <a:r>
              <a:rPr lang="pl-PL" sz="3200" dirty="0">
                <a:solidFill>
                  <a:prstClr val="black"/>
                </a:solidFill>
              </a:rPr>
              <a:t>Bazując na wnioskach z punktu 1-stworzenie kapsuły bionicznej do domowej (pokojowej) uprawy nowalijek optymalizowanej mikroprocesorowo (czujniki + automatyka + algorytm (program)).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302" y="4731256"/>
            <a:ext cx="5734897" cy="6944043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198" y="4731256"/>
            <a:ext cx="5537201" cy="695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9838267" y="935583"/>
            <a:ext cx="7687734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5000" dirty="0">
                <a:solidFill>
                  <a:schemeClr val="bg1"/>
                </a:solidFill>
                <a:latin typeface="Panton ExtraBold"/>
              </a:rPr>
              <a:t>Etapy projektu : etap 4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914401" y="3921678"/>
            <a:ext cx="8923866" cy="35189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 dirty="0">
                <a:solidFill>
                  <a:prstClr val="black"/>
                </a:solidFill>
              </a:rPr>
              <a:t>Etap 4.</a:t>
            </a:r>
          </a:p>
          <a:p>
            <a:pPr algn="l"/>
            <a:r>
              <a:rPr lang="pl-PL" sz="3200" dirty="0">
                <a:solidFill>
                  <a:prstClr val="black"/>
                </a:solidFill>
              </a:rPr>
              <a:t>W dalszym etapie po zoptymalizowaniu procesu upraw w kapsule bionicznej planujemy sprawdzenie wpływu muzyki, faz księżyca i sąsiedztwa roślin na przyrost upraw.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8" y="4754395"/>
            <a:ext cx="11192932" cy="537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831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ole tekstowe 1"/>
          <p:cNvSpPr txBox="1"/>
          <p:nvPr/>
        </p:nvSpPr>
        <p:spPr>
          <a:xfrm>
            <a:off x="9533467" y="924883"/>
            <a:ext cx="755226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5000" dirty="0">
                <a:solidFill>
                  <a:schemeClr val="bg1"/>
                </a:solidFill>
                <a:latin typeface="Panton ExtraBold"/>
              </a:rPr>
              <a:t>Etapy projektu : etap </a:t>
            </a:r>
            <a:r>
              <a:rPr lang="pl-PL" sz="5000" dirty="0" smtClean="0">
                <a:solidFill>
                  <a:schemeClr val="bg1"/>
                </a:solidFill>
                <a:latin typeface="Panton ExtraBold"/>
              </a:rPr>
              <a:t>5</a:t>
            </a:r>
            <a:endParaRPr lang="pl-PL" sz="5000" dirty="0">
              <a:solidFill>
                <a:schemeClr val="bg1"/>
              </a:solidFill>
              <a:latin typeface="Panton ExtraBold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60401" y="4140083"/>
            <a:ext cx="887306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200">
                <a:solidFill>
                  <a:prstClr val="black"/>
                </a:solidFill>
              </a:rPr>
              <a:t>Etap 5.</a:t>
            </a:r>
          </a:p>
          <a:p>
            <a:pPr algn="l"/>
            <a:r>
              <a:rPr lang="pl-PL" sz="3200">
                <a:solidFill>
                  <a:prstClr val="black"/>
                </a:solidFill>
              </a:rPr>
              <a:t>Etap realizowany na bieżąco z etapami 1-4 jest stworzenie strony internetowej i podzielenie się ze wszystkimi z naszych doświadczeń w uprawie zdrowej żywności. </a:t>
            </a:r>
            <a:endParaRPr lang="pl-PL" sz="3200" dirty="0">
              <a:solidFill>
                <a:prstClr val="black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504267" y="8022133"/>
            <a:ext cx="50292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dirty="0"/>
              <a:t>http://salwinia.trym.biz/</a:t>
            </a: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763" y="5412365"/>
            <a:ext cx="8661940" cy="51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757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204</Words>
  <Application>Microsoft Office PowerPoint</Application>
  <PresentationFormat>Niestandardowy</PresentationFormat>
  <Paragraphs>21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Helvetica Neue</vt:lpstr>
      <vt:lpstr>Helvetica Neue Light</vt:lpstr>
      <vt:lpstr>Panton Black Caps</vt:lpstr>
      <vt:lpstr>Panton ExtraBold</vt:lpstr>
      <vt:lpstr>White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Jan Szydłowski</cp:lastModifiedBy>
  <cp:revision>13</cp:revision>
  <dcterms:modified xsi:type="dcterms:W3CDTF">2022-03-11T19:43:17Z</dcterms:modified>
</cp:coreProperties>
</file>