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72" r:id="rId4"/>
    <p:sldId id="264" r:id="rId5"/>
    <p:sldId id="274" r:id="rId6"/>
    <p:sldId id="265" r:id="rId7"/>
    <p:sldId id="266" r:id="rId8"/>
    <p:sldId id="267" r:id="rId9"/>
    <p:sldId id="275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KNxklx7A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7353495" y="687896"/>
            <a:ext cx="1093450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Cateringo – rozwiązanie żywieniowe dla szkół</a:t>
            </a:r>
            <a:endParaRPr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/>
              <a:t>ZDJĘCIE ZESPOŁU</a:t>
            </a:r>
            <a:endParaRPr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343DD3-F5A8-4BE4-898D-54D84FCE1531}"/>
              </a:ext>
            </a:extLst>
          </p:cNvPr>
          <p:cNvSpPr txBox="1"/>
          <p:nvPr/>
        </p:nvSpPr>
        <p:spPr>
          <a:xfrm>
            <a:off x="14242111" y="5268052"/>
            <a:ext cx="5616543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>
                <a:latin typeface="Avenir Next LT Pro" panose="020B0504020202020204" pitchFamily="34" charset="-18"/>
              </a:rPr>
              <a:t>Dominik Kozimor,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 panose="020B0504020202020204" pitchFamily="34" charset="-18"/>
                <a:sym typeface="Helvetica Neue"/>
              </a:rPr>
              <a:t>Marta Sacewicz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27F3059-B491-47FE-ACBE-72E4B37DF344}"/>
              </a:ext>
            </a:extLst>
          </p:cNvPr>
          <p:cNvSpPr txBox="1"/>
          <p:nvPr/>
        </p:nvSpPr>
        <p:spPr>
          <a:xfrm>
            <a:off x="14242111" y="10816076"/>
            <a:ext cx="5912011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>
                <a:latin typeface="Avenir Next LT Pro" panose="020B0504020202020204" pitchFamily="34" charset="-18"/>
              </a:rPr>
              <a:t>Zespół Szkół nr 6 w Jastrzębiu-Zdroju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21FDF53-A29B-46CF-9523-7BFBDC9EC629}"/>
              </a:ext>
            </a:extLst>
          </p:cNvPr>
          <p:cNvSpPr txBox="1"/>
          <p:nvPr/>
        </p:nvSpPr>
        <p:spPr>
          <a:xfrm>
            <a:off x="13514323" y="8380618"/>
            <a:ext cx="561654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>
                <a:latin typeface="Avenir Next LT Pro" panose="020B0504020202020204" pitchFamily="34" charset="-18"/>
              </a:rPr>
              <a:t>Barbara Halska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pic>
        <p:nvPicPr>
          <p:cNvPr id="3" name="Obraz 2" descr="Obraz zawierający tekst, budynek&#10;&#10;Opis wygenerowany automatycznie">
            <a:extLst>
              <a:ext uri="{FF2B5EF4-FFF2-40B4-BE49-F238E27FC236}">
                <a16:creationId xmlns:a16="http://schemas.microsoft.com/office/drawing/2014/main" id="{504DE5EE-3C9A-4020-BF56-71531BE9D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8" y="5996456"/>
            <a:ext cx="6927640" cy="52800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ABDF172-4AA2-458D-A5A5-F220B0DAC588}"/>
              </a:ext>
            </a:extLst>
          </p:cNvPr>
          <p:cNvSpPr txBox="1"/>
          <p:nvPr/>
        </p:nvSpPr>
        <p:spPr>
          <a:xfrm>
            <a:off x="653143" y="3526707"/>
            <a:ext cx="852895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5400" dirty="0">
                <a:latin typeface="Avenir Next LT Pro" panose="020B0504020202020204" pitchFamily="34" charset="-18"/>
              </a:rPr>
              <a:t>Lunch w szkole?</a:t>
            </a:r>
            <a:endParaRPr kumimoji="0" lang="pl-PL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37AD90-41E4-4FC5-B6F0-45244ED84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" y="4972049"/>
            <a:ext cx="8528957" cy="567767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CADE624-FD49-4765-9B1F-BEFD26D21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3236" y="4114704"/>
            <a:ext cx="1353923" cy="126366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296E4DB-22E4-44C6-A11B-67DE17677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460" y="6532401"/>
            <a:ext cx="1613474" cy="14876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1ADBCCE-B06E-4DFF-AFAC-036402244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3236" y="9426375"/>
            <a:ext cx="1187515" cy="122334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9B76155-750A-4BBB-91C9-B3C5723CC78B}"/>
              </a:ext>
            </a:extLst>
          </p:cNvPr>
          <p:cNvSpPr txBox="1"/>
          <p:nvPr/>
        </p:nvSpPr>
        <p:spPr>
          <a:xfrm>
            <a:off x="13473674" y="3966834"/>
            <a:ext cx="4621764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>
                <a:latin typeface="Avenir Next LT Pro" panose="020B0504020202020204" pitchFamily="34" charset="-18"/>
              </a:rPr>
              <a:t>Brak e-płatności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C19748C-DA1C-4DAA-BBFC-1F3EAFE6E987}"/>
              </a:ext>
            </a:extLst>
          </p:cNvPr>
          <p:cNvSpPr txBox="1"/>
          <p:nvPr/>
        </p:nvSpPr>
        <p:spPr>
          <a:xfrm>
            <a:off x="13364665" y="9258346"/>
            <a:ext cx="683676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>
                <a:latin typeface="Avenir Next LT Pro" panose="020B0504020202020204" pitchFamily="34" charset="-18"/>
              </a:rPr>
              <a:t>Mały wybór produktów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EFEB983-45F7-4E20-8011-703323C1583D}"/>
              </a:ext>
            </a:extLst>
          </p:cNvPr>
          <p:cNvSpPr txBox="1"/>
          <p:nvPr/>
        </p:nvSpPr>
        <p:spPr>
          <a:xfrm>
            <a:off x="13522662" y="4746535"/>
            <a:ext cx="668775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b="0" dirty="0">
                <a:latin typeface="Avenir Next LT Pro" panose="020B0504020202020204" pitchFamily="34" charset="-18"/>
              </a:rPr>
              <a:t>Nie zapłacisz </a:t>
            </a:r>
            <a:r>
              <a:rPr lang="pl-PL" sz="4400" b="0" dirty="0" err="1">
                <a:latin typeface="Avenir Next LT Pro" panose="020B0504020202020204" pitchFamily="34" charset="-18"/>
              </a:rPr>
              <a:t>BLIKiem</a:t>
            </a:r>
            <a:r>
              <a:rPr lang="pl-PL" sz="4400" b="0" dirty="0">
                <a:latin typeface="Avenir Next LT Pro" panose="020B0504020202020204" pitchFamily="34" charset="-18"/>
              </a:rPr>
              <a:t> ani kartą płatniczą</a:t>
            </a:r>
            <a:endParaRPr kumimoji="0" lang="pl-PL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1B8E829-BC89-42C2-B772-4F18C967BE95}"/>
              </a:ext>
            </a:extLst>
          </p:cNvPr>
          <p:cNvSpPr txBox="1"/>
          <p:nvPr/>
        </p:nvSpPr>
        <p:spPr>
          <a:xfrm>
            <a:off x="13473674" y="6696755"/>
            <a:ext cx="64005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>
                <a:latin typeface="Avenir Next LT Pro" panose="020B0504020202020204" pitchFamily="34" charset="-18"/>
              </a:rPr>
              <a:t>Długi czas oczekiwania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DBE04D2-17D4-41D7-BE62-B10AFE46505A}"/>
              </a:ext>
            </a:extLst>
          </p:cNvPr>
          <p:cNvSpPr txBox="1"/>
          <p:nvPr/>
        </p:nvSpPr>
        <p:spPr>
          <a:xfrm>
            <a:off x="13522661" y="7476456"/>
            <a:ext cx="8087037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b="0" dirty="0">
                <a:latin typeface="Avenir Next LT Pro" panose="020B0504020202020204" pitchFamily="34" charset="-18"/>
              </a:rPr>
              <a:t>Kolejki się ciągną, a przerwy trwają bardzo krótko...</a:t>
            </a:r>
            <a:endParaRPr kumimoji="0" lang="pl-PL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3787196-8F93-4D0B-B5BC-378DA4DC9AEF}"/>
              </a:ext>
            </a:extLst>
          </p:cNvPr>
          <p:cNvSpPr txBox="1"/>
          <p:nvPr/>
        </p:nvSpPr>
        <p:spPr>
          <a:xfrm>
            <a:off x="13571648" y="10206076"/>
            <a:ext cx="9530948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b="0" dirty="0">
                <a:latin typeface="Avenir Next LT Pro" panose="020B0504020202020204" pitchFamily="34" charset="-18"/>
              </a:rPr>
              <a:t>Bufety i sklepiki nie są w stanie dostarczyć szerokiej gamy artykułów</a:t>
            </a:r>
            <a:endParaRPr kumimoji="0" lang="pl-PL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9B76155-750A-4BBB-91C9-B3C5723CC78B}"/>
              </a:ext>
            </a:extLst>
          </p:cNvPr>
          <p:cNvSpPr txBox="1"/>
          <p:nvPr/>
        </p:nvSpPr>
        <p:spPr>
          <a:xfrm>
            <a:off x="12366735" y="3208370"/>
            <a:ext cx="865258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5400" dirty="0">
                <a:latin typeface="Avenir Next LT Pro" panose="020B0504020202020204" pitchFamily="34" charset="-18"/>
              </a:rPr>
              <a:t>Rozwiązanie? CaterinGo:</a:t>
            </a:r>
            <a:endParaRPr kumimoji="0" lang="pl-PL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EFEB983-45F7-4E20-8011-703323C1583D}"/>
              </a:ext>
            </a:extLst>
          </p:cNvPr>
          <p:cNvSpPr txBox="1"/>
          <p:nvPr/>
        </p:nvSpPr>
        <p:spPr>
          <a:xfrm>
            <a:off x="12335338" y="4821180"/>
            <a:ext cx="9684907" cy="7550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 panose="020B0504020202020204" pitchFamily="34" charset="-18"/>
                <a:sym typeface="Helvetica Neue"/>
              </a:rPr>
              <a:t>Aplikacja umożliwiająca zamawianie jedzenia i płatności online w szkołach</a:t>
            </a: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pl-PL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4400" b="0" dirty="0">
                <a:latin typeface="Avenir Next LT Pro" panose="020B0504020202020204" pitchFamily="34" charset="-18"/>
              </a:rPr>
              <a:t>Zaawansowane usługi serwerowe pozwalające sprzedawcy na przyjmowanie zamówień w czasie rzeczywistym</a:t>
            </a: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l-PL" sz="4400" b="0" dirty="0">
              <a:latin typeface="Avenir Next LT Pro" panose="020B0504020202020204" pitchFamily="34" charset="-18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 panose="020B0504020202020204" pitchFamily="34" charset="-18"/>
                <a:sym typeface="Helvetica Neue"/>
              </a:rPr>
              <a:t>Foodomaty</a:t>
            </a:r>
            <a:r>
              <a:rPr lang="pl-PL" sz="4400" b="0" dirty="0">
                <a:latin typeface="Avenir Next LT Pro" panose="020B0504020202020204" pitchFamily="34" charset="-18"/>
              </a:rPr>
              <a:t> jako wygodna forma odbioru zamówionych produktów</a:t>
            </a:r>
            <a:endParaRPr kumimoji="0" lang="pl-PL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159CDD-F6DA-45C0-A25E-9BE6D9B16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5" y="2407488"/>
            <a:ext cx="10018784" cy="100187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5845D37-CCA5-47A4-BCBF-57619F0F8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742" y="7514645"/>
            <a:ext cx="1612614" cy="14990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1100998-A585-41F1-AE8C-3BC80A85D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9423" y="4800071"/>
            <a:ext cx="1675408" cy="149904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F7834F9-5703-426C-9C38-949FCE9C5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9110" y="10074925"/>
            <a:ext cx="1437878" cy="18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72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9F116B4-9353-43E3-99AD-5D87D6F97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882" y="3289326"/>
            <a:ext cx="5054550" cy="9482591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867AC14-1E8F-4D43-B722-25C8983B0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69" y="3289327"/>
            <a:ext cx="4963544" cy="948259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BA3025E-F52B-4FAF-96AF-A052246B96A7}"/>
              </a:ext>
            </a:extLst>
          </p:cNvPr>
          <p:cNvSpPr txBox="1"/>
          <p:nvPr/>
        </p:nvSpPr>
        <p:spPr>
          <a:xfrm>
            <a:off x="1598987" y="3574949"/>
            <a:ext cx="591560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 panose="020B0504020202020204" pitchFamily="34" charset="-18"/>
                <a:sym typeface="Helvetica Neue"/>
              </a:rPr>
              <a:t>Zamówienie od zaraz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38B1032-545F-44E3-92C9-9C4100BD7D6A}"/>
              </a:ext>
            </a:extLst>
          </p:cNvPr>
          <p:cNvSpPr txBox="1"/>
          <p:nvPr/>
        </p:nvSpPr>
        <p:spPr>
          <a:xfrm>
            <a:off x="1598987" y="4671988"/>
            <a:ext cx="6687750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b="0" dirty="0">
                <a:latin typeface="Avenir Next LT Pro" panose="020B0504020202020204" pitchFamily="34" charset="-18"/>
              </a:rPr>
              <a:t>Stworzyliśmy aplikację, która służy do zamawiania jedzenia ze sklepików, bufetów i innych rozwiązań w pobliżu szkoły. Ułatwia ona także wprowadzanie ofert dla uczniów i płatności online. </a:t>
            </a:r>
            <a:endParaRPr kumimoji="0" lang="pl-PL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BA3025E-F52B-4FAF-96AF-A052246B96A7}"/>
              </a:ext>
            </a:extLst>
          </p:cNvPr>
          <p:cNvSpPr txBox="1"/>
          <p:nvPr/>
        </p:nvSpPr>
        <p:spPr>
          <a:xfrm>
            <a:off x="1598986" y="3574949"/>
            <a:ext cx="765542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>
                <a:latin typeface="Avenir Next LT Pro" panose="020B0504020202020204" pitchFamily="34" charset="-18"/>
              </a:rPr>
              <a:t>Wygoda odbioru i realizacji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38B1032-545F-44E3-92C9-9C4100BD7D6A}"/>
              </a:ext>
            </a:extLst>
          </p:cNvPr>
          <p:cNvSpPr txBox="1"/>
          <p:nvPr/>
        </p:nvSpPr>
        <p:spPr>
          <a:xfrm>
            <a:off x="1598987" y="4671989"/>
            <a:ext cx="6687750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b="0" dirty="0">
                <a:latin typeface="Avenir Next LT Pro" panose="020B0504020202020204" pitchFamily="34" charset="-18"/>
              </a:rPr>
              <a:t>Sprzedawcy realizują zamówienie na konkretną przerwę serwując produkt do skrytki Foodomatu, a uczeń może odebrać zamówienie w dogodnym dla niego czasie, dzięki kodu QR lub cyfrowemu</a:t>
            </a:r>
            <a:endParaRPr kumimoji="0" lang="pl-PL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99984D-D95C-4B02-A673-9D41B8BDE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13" y="3781085"/>
            <a:ext cx="15129588" cy="94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47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1B6878C-77FB-4863-9BAD-46B998CC1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71" y="4795934"/>
            <a:ext cx="6175901" cy="731267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1DCD2CE-1AD8-4F72-BE16-76919E532A77}"/>
              </a:ext>
            </a:extLst>
          </p:cNvPr>
          <p:cNvSpPr txBox="1"/>
          <p:nvPr/>
        </p:nvSpPr>
        <p:spPr>
          <a:xfrm>
            <a:off x="14145206" y="4406083"/>
            <a:ext cx="421155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>
                <a:latin typeface="Avenir Next LT Pro" panose="020B0504020202020204" pitchFamily="34" charset="-18"/>
              </a:rPr>
              <a:t>Badania rynku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4547175-0167-4DE9-A7B2-FCC737FF12A8}"/>
              </a:ext>
            </a:extLst>
          </p:cNvPr>
          <p:cNvSpPr txBox="1"/>
          <p:nvPr/>
        </p:nvSpPr>
        <p:spPr>
          <a:xfrm>
            <a:off x="12192880" y="5990883"/>
            <a:ext cx="9174221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000" b="0" dirty="0">
                <a:latin typeface="Avenir Next LT Pro" panose="020B0504020202020204" pitchFamily="34" charset="-18"/>
              </a:rPr>
              <a:t>Przeprowadzaliśmy wielokrotnie badania nt. naszej aplikacji i Foodomatów, to dzięki nim </a:t>
            </a:r>
            <a:r>
              <a:rPr lang="pl-PL" sz="4000" dirty="0">
                <a:latin typeface="Avenir Next LT Pro" panose="020B0504020202020204" pitchFamily="34" charset="-18"/>
              </a:rPr>
              <a:t>wiemy,</a:t>
            </a:r>
            <a:r>
              <a:rPr lang="pl-PL" sz="4000" b="0" dirty="0">
                <a:latin typeface="Avenir Next LT Pro" panose="020B0504020202020204" pitchFamily="34" charset="-18"/>
              </a:rPr>
              <a:t> </a:t>
            </a:r>
            <a:r>
              <a:rPr lang="pl-PL" sz="4000" dirty="0">
                <a:latin typeface="Avenir Next LT Pro" panose="020B0504020202020204" pitchFamily="34" charset="-18"/>
              </a:rPr>
              <a:t>jakich funkcji pragną uczniowie </a:t>
            </a:r>
            <a:r>
              <a:rPr lang="pl-PL" sz="4000" b="0" dirty="0">
                <a:latin typeface="Avenir Next LT Pro" panose="020B0504020202020204" pitchFamily="34" charset="-18"/>
              </a:rPr>
              <a:t>w naszej aplikacji oraz to, że </a:t>
            </a:r>
            <a:r>
              <a:rPr lang="pl-PL" sz="4000" dirty="0">
                <a:latin typeface="Avenir Next LT Pro" panose="020B0504020202020204" pitchFamily="34" charset="-18"/>
              </a:rPr>
              <a:t>87% uczniów chętnie skorzysta z CaterinGo. </a:t>
            </a:r>
            <a:r>
              <a:rPr lang="pl-PL" sz="4000" b="0" dirty="0">
                <a:latin typeface="Avenir Next LT Pro" panose="020B0504020202020204" pitchFamily="34" charset="-18"/>
              </a:rPr>
              <a:t>Dzięki naszym badaniom wiemy również, że nasze rozwiązanie jest </a:t>
            </a:r>
            <a:r>
              <a:rPr lang="pl-PL" sz="4000" dirty="0">
                <a:latin typeface="Avenir Next LT Pro" panose="020B0504020202020204" pitchFamily="34" charset="-18"/>
              </a:rPr>
              <a:t>jedyne na rynku.</a:t>
            </a:r>
            <a:endParaRPr kumimoji="0" lang="pl-PL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6FB88737-89E3-4AB9-9EE3-75750CEAB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589" y="7395797"/>
            <a:ext cx="7141011" cy="577214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4B6D8CE-D04B-4117-8AF1-8259582AD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184" y="3214685"/>
            <a:ext cx="5574815" cy="4181112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F3F7767-CDAA-4F28-8EF5-C3A9AD5EC6A4}"/>
              </a:ext>
            </a:extLst>
          </p:cNvPr>
          <p:cNvSpPr txBox="1"/>
          <p:nvPr/>
        </p:nvSpPr>
        <p:spPr>
          <a:xfrm>
            <a:off x="5777417" y="4129583"/>
            <a:ext cx="718391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>
                <a:latin typeface="Avenir Next LT Pro" panose="020B0504020202020204" pitchFamily="34" charset="-18"/>
              </a:rPr>
              <a:t>Nowoczesne technologie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12D7459-49B5-44D8-8B6C-D15A6EFC08A4}"/>
              </a:ext>
            </a:extLst>
          </p:cNvPr>
          <p:cNvSpPr txBox="1"/>
          <p:nvPr/>
        </p:nvSpPr>
        <p:spPr>
          <a:xfrm>
            <a:off x="4782263" y="5485953"/>
            <a:ext cx="9174221" cy="6873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000" b="0" dirty="0">
                <a:latin typeface="Avenir Next LT Pro" panose="020B0504020202020204" pitchFamily="34" charset="-18"/>
              </a:rPr>
              <a:t>Nasza aplikacja zaprogramowana jest w nowoczesnym frameworku (środowisku programowania) </a:t>
            </a:r>
            <a:r>
              <a:rPr lang="pl-PL" sz="4000" dirty="0">
                <a:latin typeface="Avenir Next LT Pro" panose="020B0504020202020204" pitchFamily="34" charset="-18"/>
              </a:rPr>
              <a:t>Flutter, </a:t>
            </a:r>
            <a:r>
              <a:rPr lang="pl-PL" sz="4000" b="0" dirty="0">
                <a:latin typeface="Avenir Next LT Pro" panose="020B0504020202020204" pitchFamily="34" charset="-18"/>
              </a:rPr>
              <a:t>dzięki czemu jest ona kompatybilna z systemami Android, iOS i komputerami z systemem Windows.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000" dirty="0">
                <a:latin typeface="Avenir Next LT Pro" panose="020B0504020202020204" pitchFamily="34" charset="-18"/>
              </a:rPr>
              <a:t>Firebase </a:t>
            </a:r>
            <a:r>
              <a:rPr lang="pl-PL" sz="4000" b="0" dirty="0">
                <a:latin typeface="Avenir Next LT Pro" panose="020B0504020202020204" pitchFamily="34" charset="-18"/>
              </a:rPr>
              <a:t>sprawia, że nasze rozwiązania serwerowe i analityczne są skalowalne – można wprowadzić je do wielu szkół, uczelni a nawet zakładów pracy.  </a:t>
            </a:r>
            <a:endParaRPr kumimoji="0" lang="pl-PL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073A46B7-6C27-4E7F-B76F-0A0C575D3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7265" y="4671989"/>
            <a:ext cx="7686675" cy="71532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5F12043-8B86-4E64-9360-BD8DBC9DAB3F}"/>
              </a:ext>
            </a:extLst>
          </p:cNvPr>
          <p:cNvSpPr txBox="1"/>
          <p:nvPr/>
        </p:nvSpPr>
        <p:spPr>
          <a:xfrm>
            <a:off x="4984443" y="3394024"/>
            <a:ext cx="765542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>
                <a:latin typeface="Avenir Next LT Pro" panose="020B0504020202020204" pitchFamily="34" charset="-18"/>
              </a:rPr>
              <a:t>Szanse na rozwój projektu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7DB57DA-3116-4074-9673-8A1F564BC01F}"/>
              </a:ext>
            </a:extLst>
          </p:cNvPr>
          <p:cNvSpPr txBox="1"/>
          <p:nvPr/>
        </p:nvSpPr>
        <p:spPr>
          <a:xfrm>
            <a:off x="4086808" y="4671989"/>
            <a:ext cx="10412964" cy="7550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b="0" dirty="0">
                <a:latin typeface="Avenir Next LT Pro" panose="020B0504020202020204" pitchFamily="34" charset="-18"/>
              </a:rPr>
              <a:t>Zastosowanie naszej aplikacji </a:t>
            </a:r>
            <a:r>
              <a:rPr lang="pl-PL" sz="4400" dirty="0">
                <a:latin typeface="Avenir Next LT Pro" panose="020B0504020202020204" pitchFamily="34" charset="-18"/>
              </a:rPr>
              <a:t>nie ogranicza się do szkół</a:t>
            </a:r>
            <a:r>
              <a:rPr lang="pl-PL" sz="4400" b="0" dirty="0">
                <a:latin typeface="Avenir Next LT Pro" panose="020B0504020202020204" pitchFamily="34" charset="-18"/>
              </a:rPr>
              <a:t>, ma ona potencjał być zastosowana w każdej innej placówce tego typu, np. uczelniach lub zakładach pracy w całej Polsce – stawiamy na </a:t>
            </a:r>
            <a:r>
              <a:rPr lang="pl-PL" sz="4400" dirty="0">
                <a:latin typeface="Avenir Next LT Pro" panose="020B0504020202020204" pitchFamily="34" charset="-18"/>
              </a:rPr>
              <a:t>skalowalność</a:t>
            </a:r>
            <a:r>
              <a:rPr lang="pl-PL" sz="4400" b="0" dirty="0">
                <a:latin typeface="Avenir Next LT Pro" panose="020B0504020202020204" pitchFamily="34" charset="-18"/>
              </a:rPr>
              <a:t> naszego rozwiązania. Planujemy ciągle rozwijać naszą aplikację, wprowadzając nowe rozwiązania np. tworzenie własnych kanapek, opcje wegańskie, czy też pakiety promocyjne</a:t>
            </a:r>
            <a:endParaRPr kumimoji="0" lang="pl-PL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5F12043-8B86-4E64-9360-BD8DBC9DAB3F}"/>
              </a:ext>
            </a:extLst>
          </p:cNvPr>
          <p:cNvSpPr txBox="1"/>
          <p:nvPr/>
        </p:nvSpPr>
        <p:spPr>
          <a:xfrm>
            <a:off x="8364287" y="3218823"/>
            <a:ext cx="765542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5400" dirty="0">
                <a:latin typeface="Avenir Next LT Pro" panose="020B0504020202020204" pitchFamily="34" charset="-18"/>
              </a:rPr>
              <a:t>Filmik promujący projekt:</a:t>
            </a:r>
            <a:endParaRPr kumimoji="0" lang="pl-PL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7DB57DA-3116-4074-9673-8A1F564BC01F}"/>
              </a:ext>
            </a:extLst>
          </p:cNvPr>
          <p:cNvSpPr txBox="1"/>
          <p:nvPr/>
        </p:nvSpPr>
        <p:spPr>
          <a:xfrm>
            <a:off x="9016822" y="7263680"/>
            <a:ext cx="6868545" cy="2595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5400" b="0" i="0" u="none" strike="noStrike" dirty="0">
                <a:effectLst/>
                <a:latin typeface="Avenir Next LT Pro" panose="020B0504020202020204" pitchFamily="34" charset="-18"/>
                <a:hlinkClick r:id="rId3" tooltip="https://www.youtube.com/watch?v=DJKNxklx7AQ"/>
              </a:rPr>
              <a:t>https://www.youtube.com/watch?v=DJKNxklx7AQ</a:t>
            </a:r>
            <a:endParaRPr kumimoji="0" lang="pl-PL" sz="5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-1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761511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7C100D85F7D43A5BE2CFCC7DF8875" ma:contentTypeVersion="13" ma:contentTypeDescription="Utwórz nowy dokument." ma:contentTypeScope="" ma:versionID="2c0c077ef309b637fc139274505d806b">
  <xsd:schema xmlns:xsd="http://www.w3.org/2001/XMLSchema" xmlns:xs="http://www.w3.org/2001/XMLSchema" xmlns:p="http://schemas.microsoft.com/office/2006/metadata/properties" xmlns:ns2="814efdb7-59bf-4fb9-bc73-5c06eae83a0d" xmlns:ns3="7b7759b0-0ce0-4fb5-9c59-85cbb890cd51" targetNamespace="http://schemas.microsoft.com/office/2006/metadata/properties" ma:root="true" ma:fieldsID="4acf6563526ccfa731119f6ce45f22ef" ns2:_="" ns3:_="">
    <xsd:import namespace="814efdb7-59bf-4fb9-bc73-5c06eae83a0d"/>
    <xsd:import namespace="7b7759b0-0ce0-4fb5-9c59-85cbb890c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efdb7-59bf-4fb9-bc73-5c06eae83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759b0-0ce0-4fb5-9c59-85cbb890c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E750BF-5B08-4268-A573-6695F464F983}"/>
</file>

<file path=customXml/itemProps2.xml><?xml version="1.0" encoding="utf-8"?>
<ds:datastoreItem xmlns:ds="http://schemas.openxmlformats.org/officeDocument/2006/customXml" ds:itemID="{6B8A23AB-EDB4-4119-BBB2-A941A52B2E39}"/>
</file>

<file path=customXml/itemProps3.xml><?xml version="1.0" encoding="utf-8"?>
<ds:datastoreItem xmlns:ds="http://schemas.openxmlformats.org/officeDocument/2006/customXml" ds:itemID="{5AA63503-B580-4856-902E-8E94B3183FFA}"/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342</Words>
  <Application>Microsoft Office PowerPoint</Application>
  <PresentationFormat>Niestandardowy</PresentationFormat>
  <Paragraphs>33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Helvetica Neue</vt:lpstr>
      <vt:lpstr>Helvetica Neue Light</vt:lpstr>
      <vt:lpstr>Panton Black Caps</vt:lpstr>
      <vt:lpstr>Panton ExtraBold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Dominik Kozimor</cp:lastModifiedBy>
  <cp:revision>37</cp:revision>
  <dcterms:modified xsi:type="dcterms:W3CDTF">2022-02-14T20:46:34Z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0x0101007D17C100D85F7D43A5BE2CFCC7DF8875</vt:lpwstr>
  </property>
</Properties>
</file>