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4660"/>
  </p:normalViewPr>
  <p:slideViewPr>
    <p:cSldViewPr snapToGrid="0">
      <p:cViewPr varScale="1">
        <p:scale>
          <a:sx n="51" d="100"/>
          <a:sy n="51" d="100"/>
        </p:scale>
        <p:origin x="4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9660263" y="1072616"/>
            <a:ext cx="309860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/>
              <a:t>DANIOMAT</a:t>
            </a:r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5" name="Tytuł pracy">
            <a:extLst>
              <a:ext uri="{FF2B5EF4-FFF2-40B4-BE49-F238E27FC236}">
                <a16:creationId xmlns:a16="http://schemas.microsoft.com/office/drawing/2014/main" id="{49937BE7-6FC8-435F-AB5C-99DC929EB762}"/>
              </a:ext>
            </a:extLst>
          </p:cNvPr>
          <p:cNvSpPr txBox="1"/>
          <p:nvPr/>
        </p:nvSpPr>
        <p:spPr>
          <a:xfrm>
            <a:off x="14079863" y="5413760"/>
            <a:ext cx="836103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Wojciech bujna, Wojciech kokot, Bartosz Ratajczyk,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gracjan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karpiński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ytuł pracy">
            <a:extLst>
              <a:ext uri="{FF2B5EF4-FFF2-40B4-BE49-F238E27FC236}">
                <a16:creationId xmlns:a16="http://schemas.microsoft.com/office/drawing/2014/main" id="{6DF66513-3834-4A02-9215-5FB72D363C0A}"/>
              </a:ext>
            </a:extLst>
          </p:cNvPr>
          <p:cNvSpPr txBox="1"/>
          <p:nvPr/>
        </p:nvSpPr>
        <p:spPr>
          <a:xfrm>
            <a:off x="14270363" y="8631291"/>
            <a:ext cx="836103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Lidia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gajdzik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ytuł pracy">
            <a:extLst>
              <a:ext uri="{FF2B5EF4-FFF2-40B4-BE49-F238E27FC236}">
                <a16:creationId xmlns:a16="http://schemas.microsoft.com/office/drawing/2014/main" id="{9074D131-9E4F-44F2-8D79-4281DC7BEF21}"/>
              </a:ext>
            </a:extLst>
          </p:cNvPr>
          <p:cNvSpPr txBox="1"/>
          <p:nvPr/>
        </p:nvSpPr>
        <p:spPr>
          <a:xfrm>
            <a:off x="13927462" y="11106196"/>
            <a:ext cx="836103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Zespoł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 szkół nr 6 im. Króla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jana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 III Sobieskiego w jastrzębiu-zdroju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95694E3-269E-4875-A671-CB7AED3A6B24}"/>
              </a:ext>
            </a:extLst>
          </p:cNvPr>
          <p:cNvSpPr/>
          <p:nvPr/>
        </p:nvSpPr>
        <p:spPr>
          <a:xfrm>
            <a:off x="493776" y="4169664"/>
            <a:ext cx="7092882" cy="903427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E532017-2C5F-4425-8205-072242D2378E}"/>
              </a:ext>
            </a:extLst>
          </p:cNvPr>
          <p:cNvSpPr/>
          <p:nvPr/>
        </p:nvSpPr>
        <p:spPr>
          <a:xfrm>
            <a:off x="182592" y="3858622"/>
            <a:ext cx="7715250" cy="9372600"/>
          </a:xfrm>
          <a:prstGeom prst="rect">
            <a:avLst/>
          </a:prstGeom>
          <a:solidFill>
            <a:srgbClr val="71707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089B65B-4A73-4E35-9C56-AB16D96278C8}"/>
              </a:ext>
            </a:extLst>
          </p:cNvPr>
          <p:cNvSpPr/>
          <p:nvPr/>
        </p:nvSpPr>
        <p:spPr>
          <a:xfrm>
            <a:off x="125442" y="5069543"/>
            <a:ext cx="7715250" cy="5715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Obraz 12" descr="Obraz zawierający tekst, osoba, wewnątrz, osoby&#10;&#10;Opis wygenerowany automatycznie">
            <a:extLst>
              <a:ext uri="{FF2B5EF4-FFF2-40B4-BE49-F238E27FC236}">
                <a16:creationId xmlns:a16="http://schemas.microsoft.com/office/drawing/2014/main" id="{C2E10A26-8A28-4ABB-86F8-D8C1C55F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17308"/>
          <a:stretch/>
        </p:blipFill>
        <p:spPr>
          <a:xfrm>
            <a:off x="493776" y="5255514"/>
            <a:ext cx="7092882" cy="534305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7;p22">
            <a:extLst>
              <a:ext uri="{FF2B5EF4-FFF2-40B4-BE49-F238E27FC236}">
                <a16:creationId xmlns:a16="http://schemas.microsoft.com/office/drawing/2014/main" id="{4E24F6C1-1DE2-4C9E-972B-D7E0159D3B43}"/>
              </a:ext>
            </a:extLst>
          </p:cNvPr>
          <p:cNvSpPr txBox="1">
            <a:spLocks/>
          </p:cNvSpPr>
          <p:nvPr/>
        </p:nvSpPr>
        <p:spPr>
          <a:xfrm>
            <a:off x="3352518" y="5029406"/>
            <a:ext cx="11135011" cy="14138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7200" dirty="0" err="1">
                <a:latin typeface="Raleway Light" pitchFamily="2" charset="-18"/>
              </a:rPr>
              <a:t>Apliacja</a:t>
            </a:r>
            <a:r>
              <a:rPr lang="pl-PL" sz="7200" dirty="0">
                <a:latin typeface="Raleway Light" pitchFamily="2" charset="-18"/>
              </a:rPr>
              <a:t> </a:t>
            </a:r>
            <a:r>
              <a:rPr lang="pl-PL" sz="7200" dirty="0">
                <a:solidFill>
                  <a:srgbClr val="FFC000"/>
                </a:solidFill>
                <a:latin typeface="Raleway Light" pitchFamily="2" charset="-18"/>
              </a:rPr>
              <a:t>mobilna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67CDD23-2168-4FA7-BB77-013395650DE5}"/>
              </a:ext>
            </a:extLst>
          </p:cNvPr>
          <p:cNvSpPr/>
          <p:nvPr/>
        </p:nvSpPr>
        <p:spPr>
          <a:xfrm>
            <a:off x="20882344" y="12142381"/>
            <a:ext cx="850605" cy="76554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86498D5-893C-474B-B3E2-B4DCD592B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"/>
          <a:stretch/>
        </p:blipFill>
        <p:spPr>
          <a:xfrm>
            <a:off x="3955311" y="3230550"/>
            <a:ext cx="17352335" cy="984749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C51BECA-6C2D-4085-B48B-DAF8D6171B0C}"/>
              </a:ext>
            </a:extLst>
          </p:cNvPr>
          <p:cNvSpPr/>
          <p:nvPr/>
        </p:nvSpPr>
        <p:spPr>
          <a:xfrm>
            <a:off x="20428689" y="12291237"/>
            <a:ext cx="850605" cy="4678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8;p22">
            <a:extLst>
              <a:ext uri="{FF2B5EF4-FFF2-40B4-BE49-F238E27FC236}">
                <a16:creationId xmlns:a16="http://schemas.microsoft.com/office/drawing/2014/main" id="{C5304E7F-12BF-4B5F-9CBE-0CFBEEB94B53}"/>
              </a:ext>
            </a:extLst>
          </p:cNvPr>
          <p:cNvSpPr txBox="1">
            <a:spLocks/>
          </p:cNvSpPr>
          <p:nvPr/>
        </p:nvSpPr>
        <p:spPr>
          <a:xfrm>
            <a:off x="2537179" y="6064173"/>
            <a:ext cx="8201705" cy="30273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sz="4400" dirty="0">
                <a:latin typeface="Raleway Light" pitchFamily="2" charset="-18"/>
              </a:rPr>
              <a:t>Chcielibyśmy by rozszerzył się na inne szkoły, i w różnych placówkach powstały </a:t>
            </a:r>
            <a:r>
              <a:rPr lang="pl-PL" sz="4400" dirty="0" err="1">
                <a:latin typeface="Raleway Light" pitchFamily="2" charset="-18"/>
              </a:rPr>
              <a:t>Daniomaty</a:t>
            </a:r>
            <a:r>
              <a:rPr lang="pl-PL" sz="4400" dirty="0">
                <a:latin typeface="Raleway Light" pitchFamily="2" charset="-18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92EA76-03A6-4907-AAC5-27CDC8A72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2496"/>
          <a:stretch/>
        </p:blipFill>
        <p:spPr>
          <a:xfrm>
            <a:off x="15404854" y="4898834"/>
            <a:ext cx="7625267" cy="5802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Google Shape;157;p22">
            <a:extLst>
              <a:ext uri="{FF2B5EF4-FFF2-40B4-BE49-F238E27FC236}">
                <a16:creationId xmlns:a16="http://schemas.microsoft.com/office/drawing/2014/main" id="{E7AED3CA-1AD8-44CE-B63C-990A0BA37B60}"/>
              </a:ext>
            </a:extLst>
          </p:cNvPr>
          <p:cNvSpPr txBox="1">
            <a:spLocks/>
          </p:cNvSpPr>
          <p:nvPr/>
        </p:nvSpPr>
        <p:spPr>
          <a:xfrm>
            <a:off x="1353879" y="4658383"/>
            <a:ext cx="11382644" cy="140579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6600" dirty="0">
                <a:latin typeface="Raleway Light" pitchFamily="2" charset="-18"/>
              </a:rPr>
              <a:t>Rozszerzenie </a:t>
            </a:r>
            <a:r>
              <a:rPr lang="pl-PL" sz="6600" dirty="0">
                <a:solidFill>
                  <a:srgbClr val="FFC000"/>
                </a:solidFill>
                <a:latin typeface="Raleway Light" pitchFamily="2" charset="-18"/>
              </a:rPr>
              <a:t>zasięgów</a:t>
            </a:r>
          </a:p>
        </p:txBody>
      </p:sp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7;p22">
            <a:extLst>
              <a:ext uri="{FF2B5EF4-FFF2-40B4-BE49-F238E27FC236}">
                <a16:creationId xmlns:a16="http://schemas.microsoft.com/office/drawing/2014/main" id="{A0ECF5A2-EABD-4CE1-81B2-F2F9193C6634}"/>
              </a:ext>
            </a:extLst>
          </p:cNvPr>
          <p:cNvSpPr txBox="1">
            <a:spLocks/>
          </p:cNvSpPr>
          <p:nvPr/>
        </p:nvSpPr>
        <p:spPr>
          <a:xfrm>
            <a:off x="1674137" y="5299815"/>
            <a:ext cx="11361379" cy="15581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8000" dirty="0">
                <a:latin typeface="Raleway Light" pitchFamily="2" charset="-18"/>
              </a:rPr>
              <a:t>Wasz głos jest </a:t>
            </a:r>
            <a:r>
              <a:rPr lang="pl-PL" sz="8000" dirty="0">
                <a:solidFill>
                  <a:srgbClr val="FFC000"/>
                </a:solidFill>
                <a:latin typeface="Raleway Light" pitchFamily="2" charset="-18"/>
              </a:rPr>
              <a:t>ważny</a:t>
            </a:r>
          </a:p>
        </p:txBody>
      </p:sp>
      <p:sp>
        <p:nvSpPr>
          <p:cNvPr id="4" name="Google Shape;158;p22">
            <a:extLst>
              <a:ext uri="{FF2B5EF4-FFF2-40B4-BE49-F238E27FC236}">
                <a16:creationId xmlns:a16="http://schemas.microsoft.com/office/drawing/2014/main" id="{C687E3E5-6B18-4B27-8828-2F8FAEE64D5E}"/>
              </a:ext>
            </a:extLst>
          </p:cNvPr>
          <p:cNvSpPr txBox="1">
            <a:spLocks/>
          </p:cNvSpPr>
          <p:nvPr/>
        </p:nvSpPr>
        <p:spPr>
          <a:xfrm>
            <a:off x="3269496" y="6858000"/>
            <a:ext cx="8553908" cy="20752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sz="4000" dirty="0">
                <a:latin typeface="Raleway Light" pitchFamily="2" charset="-18"/>
              </a:rPr>
              <a:t>Ten projekt nie jest dla nas on jest dla wszystkich! Ten głos jest dla nas bardzo ważny.</a:t>
            </a:r>
          </a:p>
        </p:txBody>
      </p:sp>
      <p:sp>
        <p:nvSpPr>
          <p:cNvPr id="5" name="Google Shape;392;p35">
            <a:extLst>
              <a:ext uri="{FF2B5EF4-FFF2-40B4-BE49-F238E27FC236}">
                <a16:creationId xmlns:a16="http://schemas.microsoft.com/office/drawing/2014/main" id="{7E325ADC-1BFD-4F2C-BB50-B410E3A11A30}"/>
              </a:ext>
            </a:extLst>
          </p:cNvPr>
          <p:cNvSpPr/>
          <p:nvPr/>
        </p:nvSpPr>
        <p:spPr>
          <a:xfrm>
            <a:off x="18188750" y="4091541"/>
            <a:ext cx="4923589" cy="4478299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CA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7;p22">
            <a:extLst>
              <a:ext uri="{FF2B5EF4-FFF2-40B4-BE49-F238E27FC236}">
                <a16:creationId xmlns:a16="http://schemas.microsoft.com/office/drawing/2014/main" id="{BE5F9BF0-5A0D-41BA-8D65-EB2B91862C8E}"/>
              </a:ext>
            </a:extLst>
          </p:cNvPr>
          <p:cNvSpPr txBox="1">
            <a:spLocks/>
          </p:cNvSpPr>
          <p:nvPr/>
        </p:nvSpPr>
        <p:spPr>
          <a:xfrm>
            <a:off x="1115800" y="4775098"/>
            <a:ext cx="7260175" cy="1440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9600" dirty="0" err="1">
                <a:solidFill>
                  <a:srgbClr val="FFB600"/>
                </a:solidFill>
                <a:latin typeface="Raleway Light" pitchFamily="2" charset="-18"/>
              </a:rPr>
              <a:t>Daniomat</a:t>
            </a:r>
            <a:endParaRPr lang="pl-PL" sz="9600" dirty="0">
              <a:solidFill>
                <a:srgbClr val="FFB600"/>
              </a:solidFill>
              <a:latin typeface="Raleway Light" pitchFamily="2" charset="-18"/>
            </a:endParaRPr>
          </a:p>
        </p:txBody>
      </p:sp>
      <p:sp>
        <p:nvSpPr>
          <p:cNvPr id="4" name="Google Shape;158;p22">
            <a:extLst>
              <a:ext uri="{FF2B5EF4-FFF2-40B4-BE49-F238E27FC236}">
                <a16:creationId xmlns:a16="http://schemas.microsoft.com/office/drawing/2014/main" id="{F03AD84C-384C-40B5-9F53-74DE2C9F62E3}"/>
              </a:ext>
            </a:extLst>
          </p:cNvPr>
          <p:cNvSpPr txBox="1">
            <a:spLocks/>
          </p:cNvSpPr>
          <p:nvPr/>
        </p:nvSpPr>
        <p:spPr>
          <a:xfrm>
            <a:off x="2030684" y="6409732"/>
            <a:ext cx="11201400" cy="29438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pl-PL" dirty="0">
                <a:latin typeface="Raleway Light" pitchFamily="2" charset="-18"/>
              </a:rPr>
              <a:t>Urządzenie które przechowa twój ulubiony posiłek gdy Ty będziesz zajęty!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3DAE6AD-974D-47AB-AC15-317204529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2496"/>
          <a:stretch/>
        </p:blipFill>
        <p:spPr>
          <a:xfrm>
            <a:off x="13887450" y="4527447"/>
            <a:ext cx="8918425" cy="678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63727-F621-45ED-B418-1B54068E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576" y="5037387"/>
            <a:ext cx="4895319" cy="65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57;p22">
            <a:extLst>
              <a:ext uri="{FF2B5EF4-FFF2-40B4-BE49-F238E27FC236}">
                <a16:creationId xmlns:a16="http://schemas.microsoft.com/office/drawing/2014/main" id="{1B8B47EA-2984-429A-9BF9-8EC0F3AA5BB3}"/>
              </a:ext>
            </a:extLst>
          </p:cNvPr>
          <p:cNvSpPr txBox="1">
            <a:spLocks/>
          </p:cNvSpPr>
          <p:nvPr/>
        </p:nvSpPr>
        <p:spPr>
          <a:xfrm>
            <a:off x="4344467" y="4332752"/>
            <a:ext cx="8196545" cy="14092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7200" dirty="0">
                <a:solidFill>
                  <a:srgbClr val="5B5B5B"/>
                </a:solidFill>
                <a:latin typeface="Raleway Light" pitchFamily="2" charset="-18"/>
              </a:rPr>
              <a:t>Nasza</a:t>
            </a:r>
            <a:r>
              <a:rPr lang="pl-PL" sz="7200" dirty="0">
                <a:solidFill>
                  <a:srgbClr val="FFB600"/>
                </a:solidFill>
                <a:latin typeface="Raleway Light" pitchFamily="2" charset="-18"/>
              </a:rPr>
              <a:t> witryna</a:t>
            </a:r>
          </a:p>
        </p:txBody>
      </p:sp>
      <p:sp>
        <p:nvSpPr>
          <p:cNvPr id="5" name="Google Shape;158;p22">
            <a:extLst>
              <a:ext uri="{FF2B5EF4-FFF2-40B4-BE49-F238E27FC236}">
                <a16:creationId xmlns:a16="http://schemas.microsoft.com/office/drawing/2014/main" id="{6792D784-E24C-4116-B593-832544C60526}"/>
              </a:ext>
            </a:extLst>
          </p:cNvPr>
          <p:cNvSpPr txBox="1">
            <a:spLocks/>
          </p:cNvSpPr>
          <p:nvPr/>
        </p:nvSpPr>
        <p:spPr>
          <a:xfrm>
            <a:off x="2325403" y="6327662"/>
            <a:ext cx="12234672" cy="62288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dirty="0">
                <a:latin typeface="Raleway Light" pitchFamily="2" charset="-18"/>
              </a:rPr>
              <a:t>To miejsce w którym sprawdzisz dostępne skrytki w naszym </a:t>
            </a:r>
            <a:r>
              <a:rPr lang="pl-PL" dirty="0" err="1">
                <a:latin typeface="Raleway Light" pitchFamily="2" charset="-18"/>
              </a:rPr>
              <a:t>Daniomacie</a:t>
            </a:r>
            <a:r>
              <a:rPr lang="pl-PL" dirty="0">
                <a:latin typeface="Raleway Light" pitchFamily="2" charset="-18"/>
              </a:rPr>
              <a:t>, jak i zarezerwujesz jedną dla Siebie.</a:t>
            </a:r>
          </a:p>
        </p:txBody>
      </p:sp>
      <p:grpSp>
        <p:nvGrpSpPr>
          <p:cNvPr id="6" name="Google Shape;362;p33">
            <a:extLst>
              <a:ext uri="{FF2B5EF4-FFF2-40B4-BE49-F238E27FC236}">
                <a16:creationId xmlns:a16="http://schemas.microsoft.com/office/drawing/2014/main" id="{BAA57D49-FD8D-4D06-BAC7-C926FA708912}"/>
              </a:ext>
            </a:extLst>
          </p:cNvPr>
          <p:cNvGrpSpPr/>
          <p:nvPr/>
        </p:nvGrpSpPr>
        <p:grpSpPr>
          <a:xfrm>
            <a:off x="17830800" y="4284268"/>
            <a:ext cx="5038303" cy="7774382"/>
            <a:chOff x="2112475" y="238125"/>
            <a:chExt cx="3395050" cy="5238750"/>
          </a:xfrm>
          <a:solidFill>
            <a:srgbClr val="FFCD00"/>
          </a:solidFill>
        </p:grpSpPr>
        <p:sp>
          <p:nvSpPr>
            <p:cNvPr id="7" name="Google Shape;363;p33">
              <a:extLst>
                <a:ext uri="{FF2B5EF4-FFF2-40B4-BE49-F238E27FC236}">
                  <a16:creationId xmlns:a16="http://schemas.microsoft.com/office/drawing/2014/main" id="{29F322ED-D59D-4248-A400-D3D25D399971}"/>
                </a:ext>
              </a:extLst>
            </p:cNvPr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4;p33">
              <a:extLst>
                <a:ext uri="{FF2B5EF4-FFF2-40B4-BE49-F238E27FC236}">
                  <a16:creationId xmlns:a16="http://schemas.microsoft.com/office/drawing/2014/main" id="{EDEDCF78-6A00-4E29-8581-966E050832D8}"/>
                </a:ext>
              </a:extLst>
            </p:cNvPr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5;p33">
              <a:extLst>
                <a:ext uri="{FF2B5EF4-FFF2-40B4-BE49-F238E27FC236}">
                  <a16:creationId xmlns:a16="http://schemas.microsoft.com/office/drawing/2014/main" id="{C62D6738-3377-47E4-BCDD-9DAAC3ED8BD4}"/>
                </a:ext>
              </a:extLst>
            </p:cNvPr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6;p33">
              <a:extLst>
                <a:ext uri="{FF2B5EF4-FFF2-40B4-BE49-F238E27FC236}">
                  <a16:creationId xmlns:a16="http://schemas.microsoft.com/office/drawing/2014/main" id="{0792691D-96C9-4640-873F-C87DAD6CCB8B}"/>
                </a:ext>
              </a:extLst>
            </p:cNvPr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8D7F9F62-A023-46AD-BFBE-EAC1F229B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5" r="20561"/>
          <a:stretch/>
        </p:blipFill>
        <p:spPr>
          <a:xfrm>
            <a:off x="13738932" y="4898205"/>
            <a:ext cx="9020832" cy="5603592"/>
          </a:xfrm>
          <a:prstGeom prst="rect">
            <a:avLst/>
          </a:prstGeom>
        </p:spPr>
      </p:pic>
      <p:sp>
        <p:nvSpPr>
          <p:cNvPr id="7" name="Google Shape;157;p22">
            <a:extLst>
              <a:ext uri="{FF2B5EF4-FFF2-40B4-BE49-F238E27FC236}">
                <a16:creationId xmlns:a16="http://schemas.microsoft.com/office/drawing/2014/main" id="{D8E63189-0B6D-45F4-88C5-14F58B8EAD0F}"/>
              </a:ext>
            </a:extLst>
          </p:cNvPr>
          <p:cNvSpPr txBox="1">
            <a:spLocks/>
          </p:cNvSpPr>
          <p:nvPr/>
        </p:nvSpPr>
        <p:spPr>
          <a:xfrm>
            <a:off x="2324504" y="4238906"/>
            <a:ext cx="9089924" cy="16094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7200" dirty="0">
                <a:solidFill>
                  <a:srgbClr val="5B5B5B"/>
                </a:solidFill>
                <a:latin typeface="Raleway Light" pitchFamily="2" charset="-18"/>
              </a:rPr>
              <a:t>Rezerwacja </a:t>
            </a:r>
            <a:r>
              <a:rPr lang="pl-PL" sz="7200" dirty="0">
                <a:solidFill>
                  <a:srgbClr val="FFB600"/>
                </a:solidFill>
                <a:latin typeface="Raleway Light" pitchFamily="2" charset="-18"/>
              </a:rPr>
              <a:t>szafek</a:t>
            </a:r>
          </a:p>
        </p:txBody>
      </p:sp>
      <p:sp>
        <p:nvSpPr>
          <p:cNvPr id="8" name="Google Shape;158;p22">
            <a:extLst>
              <a:ext uri="{FF2B5EF4-FFF2-40B4-BE49-F238E27FC236}">
                <a16:creationId xmlns:a16="http://schemas.microsoft.com/office/drawing/2014/main" id="{C83A0DCE-392A-4174-BCE3-1BB4D2202B8E}"/>
              </a:ext>
            </a:extLst>
          </p:cNvPr>
          <p:cNvSpPr txBox="1">
            <a:spLocks/>
          </p:cNvSpPr>
          <p:nvPr/>
        </p:nvSpPr>
        <p:spPr>
          <a:xfrm>
            <a:off x="1523783" y="6469684"/>
            <a:ext cx="10923428" cy="28510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sz="6000" dirty="0">
                <a:latin typeface="Raleway Light" pitchFamily="2" charset="-18"/>
              </a:rPr>
              <a:t>System który pozwoli zarezerwować skrytkę właśnie dla Ciebie!</a:t>
            </a:r>
          </a:p>
        </p:txBody>
      </p:sp>
      <p:grpSp>
        <p:nvGrpSpPr>
          <p:cNvPr id="9" name="Google Shape;858;p48">
            <a:extLst>
              <a:ext uri="{FF2B5EF4-FFF2-40B4-BE49-F238E27FC236}">
                <a16:creationId xmlns:a16="http://schemas.microsoft.com/office/drawing/2014/main" id="{248ABD27-9B6D-40D4-91F5-C10B5BF469D1}"/>
              </a:ext>
            </a:extLst>
          </p:cNvPr>
          <p:cNvGrpSpPr/>
          <p:nvPr/>
        </p:nvGrpSpPr>
        <p:grpSpPr>
          <a:xfrm>
            <a:off x="22877542" y="3282059"/>
            <a:ext cx="1276764" cy="1229591"/>
            <a:chOff x="2583325" y="2972875"/>
            <a:chExt cx="462850" cy="445750"/>
          </a:xfrm>
          <a:solidFill>
            <a:srgbClr val="FFB600"/>
          </a:solidFill>
        </p:grpSpPr>
        <p:sp>
          <p:nvSpPr>
            <p:cNvPr id="10" name="Google Shape;859;p48">
              <a:extLst>
                <a:ext uri="{FF2B5EF4-FFF2-40B4-BE49-F238E27FC236}">
                  <a16:creationId xmlns:a16="http://schemas.microsoft.com/office/drawing/2014/main" id="{ACA0A609-507A-4915-8C0D-7F2138BE91F7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0;p48">
              <a:extLst>
                <a:ext uri="{FF2B5EF4-FFF2-40B4-BE49-F238E27FC236}">
                  <a16:creationId xmlns:a16="http://schemas.microsoft.com/office/drawing/2014/main" id="{25014897-36ED-48B3-BD92-98A8C7026541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372;p34">
            <a:extLst>
              <a:ext uri="{FF2B5EF4-FFF2-40B4-BE49-F238E27FC236}">
                <a16:creationId xmlns:a16="http://schemas.microsoft.com/office/drawing/2014/main" id="{151DEBF6-D061-44D8-BCD1-7C5DF9271E49}"/>
              </a:ext>
            </a:extLst>
          </p:cNvPr>
          <p:cNvGrpSpPr/>
          <p:nvPr/>
        </p:nvGrpSpPr>
        <p:grpSpPr>
          <a:xfrm>
            <a:off x="13041062" y="4764888"/>
            <a:ext cx="10752388" cy="6553829"/>
            <a:chOff x="1177450" y="241631"/>
            <a:chExt cx="6173152" cy="3616776"/>
          </a:xfrm>
          <a:solidFill>
            <a:srgbClr val="FFB600"/>
          </a:solidFill>
        </p:grpSpPr>
        <p:sp>
          <p:nvSpPr>
            <p:cNvPr id="13" name="Google Shape;373;p34">
              <a:extLst>
                <a:ext uri="{FF2B5EF4-FFF2-40B4-BE49-F238E27FC236}">
                  <a16:creationId xmlns:a16="http://schemas.microsoft.com/office/drawing/2014/main" id="{A0E8BA89-88B3-443E-8679-D66D496417D4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74;p34">
              <a:extLst>
                <a:ext uri="{FF2B5EF4-FFF2-40B4-BE49-F238E27FC236}">
                  <a16:creationId xmlns:a16="http://schemas.microsoft.com/office/drawing/2014/main" id="{DF7E46E3-B7C1-4985-BA56-28D8C457176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75;p34">
              <a:extLst>
                <a:ext uri="{FF2B5EF4-FFF2-40B4-BE49-F238E27FC236}">
                  <a16:creationId xmlns:a16="http://schemas.microsoft.com/office/drawing/2014/main" id="{F46CF8D8-E205-439F-A73E-2A8941BA947D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76;p34">
              <a:extLst>
                <a:ext uri="{FF2B5EF4-FFF2-40B4-BE49-F238E27FC236}">
                  <a16:creationId xmlns:a16="http://schemas.microsoft.com/office/drawing/2014/main" id="{4DAAE17D-9145-4A56-896F-0CED44AECFBE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8;p22">
            <a:extLst>
              <a:ext uri="{FF2B5EF4-FFF2-40B4-BE49-F238E27FC236}">
                <a16:creationId xmlns:a16="http://schemas.microsoft.com/office/drawing/2014/main" id="{FD37012D-2193-4018-B090-6FDFD01F21BE}"/>
              </a:ext>
            </a:extLst>
          </p:cNvPr>
          <p:cNvSpPr txBox="1">
            <a:spLocks/>
          </p:cNvSpPr>
          <p:nvPr/>
        </p:nvSpPr>
        <p:spPr>
          <a:xfrm>
            <a:off x="1685170" y="6800621"/>
            <a:ext cx="11644562" cy="44080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dirty="0">
                <a:latin typeface="Raleway Light" pitchFamily="2" charset="-18"/>
              </a:rPr>
              <a:t>By dostarczyć Wam jedzenie jakiego potrzebujecie stawiamy na współprace z firmami które bez problemu dostarczą Wasze zamówienie.</a:t>
            </a:r>
          </a:p>
        </p:txBody>
      </p:sp>
      <p:pic>
        <p:nvPicPr>
          <p:cNvPr id="4" name="Picture 2" descr="Chcesz zostać kurierem w swoim mieście? Zgłoś się! | Glovo">
            <a:extLst>
              <a:ext uri="{FF2B5EF4-FFF2-40B4-BE49-F238E27FC236}">
                <a16:creationId xmlns:a16="http://schemas.microsoft.com/office/drawing/2014/main" id="{1CADBCAB-B8A5-4E2E-9D29-45357312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36" y="2529706"/>
            <a:ext cx="2098652" cy="209865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F6A49E1-AD69-465F-A7D8-A3D2516D4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" t="747" b="842"/>
          <a:stretch/>
        </p:blipFill>
        <p:spPr>
          <a:xfrm>
            <a:off x="14372848" y="5121908"/>
            <a:ext cx="8941251" cy="5560194"/>
          </a:xfrm>
          <a:prstGeom prst="rect">
            <a:avLst/>
          </a:prstGeom>
        </p:spPr>
      </p:pic>
      <p:grpSp>
        <p:nvGrpSpPr>
          <p:cNvPr id="6" name="Google Shape;372;p34">
            <a:extLst>
              <a:ext uri="{FF2B5EF4-FFF2-40B4-BE49-F238E27FC236}">
                <a16:creationId xmlns:a16="http://schemas.microsoft.com/office/drawing/2014/main" id="{AE107B90-CCE7-4B44-8FA2-9095E7CEC2AE}"/>
              </a:ext>
            </a:extLst>
          </p:cNvPr>
          <p:cNvGrpSpPr/>
          <p:nvPr/>
        </p:nvGrpSpPr>
        <p:grpSpPr>
          <a:xfrm>
            <a:off x="13866200" y="4967200"/>
            <a:ext cx="9984399" cy="6710449"/>
            <a:chOff x="1177450" y="241631"/>
            <a:chExt cx="6173152" cy="3616776"/>
          </a:xfrm>
          <a:solidFill>
            <a:srgbClr val="FFB600"/>
          </a:solidFill>
        </p:grpSpPr>
        <p:sp>
          <p:nvSpPr>
            <p:cNvPr id="7" name="Google Shape;373;p34">
              <a:extLst>
                <a:ext uri="{FF2B5EF4-FFF2-40B4-BE49-F238E27FC236}">
                  <a16:creationId xmlns:a16="http://schemas.microsoft.com/office/drawing/2014/main" id="{4EFAF45B-6AAB-4DE2-BEF7-36604420C82A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74;p34">
              <a:extLst>
                <a:ext uri="{FF2B5EF4-FFF2-40B4-BE49-F238E27FC236}">
                  <a16:creationId xmlns:a16="http://schemas.microsoft.com/office/drawing/2014/main" id="{414A475C-21F4-4F3F-9AD3-3FC7171496EC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75;p34">
              <a:extLst>
                <a:ext uri="{FF2B5EF4-FFF2-40B4-BE49-F238E27FC236}">
                  <a16:creationId xmlns:a16="http://schemas.microsoft.com/office/drawing/2014/main" id="{36FF54CA-9E67-43F8-AF49-37CCE29EC978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76;p34">
              <a:extLst>
                <a:ext uri="{FF2B5EF4-FFF2-40B4-BE49-F238E27FC236}">
                  <a16:creationId xmlns:a16="http://schemas.microsoft.com/office/drawing/2014/main" id="{B88CE9A2-3720-4C05-B135-9EA8AE517C96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57;p22">
            <a:extLst>
              <a:ext uri="{FF2B5EF4-FFF2-40B4-BE49-F238E27FC236}">
                <a16:creationId xmlns:a16="http://schemas.microsoft.com/office/drawing/2014/main" id="{D5C75B9E-3BAD-48C8-884E-6F672376D57F}"/>
              </a:ext>
            </a:extLst>
          </p:cNvPr>
          <p:cNvSpPr txBox="1">
            <a:spLocks/>
          </p:cNvSpPr>
          <p:nvPr/>
        </p:nvSpPr>
        <p:spPr>
          <a:xfrm>
            <a:off x="4666784" y="4293337"/>
            <a:ext cx="5681333" cy="21428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6000" dirty="0">
                <a:solidFill>
                  <a:srgbClr val="5B5B5B"/>
                </a:solidFill>
                <a:latin typeface="Raleway Light" pitchFamily="2" charset="-18"/>
              </a:rPr>
              <a:t>Stawiamy na </a:t>
            </a:r>
            <a:r>
              <a:rPr lang="pl-PL" sz="6000" dirty="0">
                <a:solidFill>
                  <a:srgbClr val="FFB600"/>
                </a:solidFill>
                <a:latin typeface="Raleway Light" pitchFamily="2" charset="-18"/>
              </a:rPr>
              <a:t>współprace!</a:t>
            </a: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263;p29">
            <a:extLst>
              <a:ext uri="{FF2B5EF4-FFF2-40B4-BE49-F238E27FC236}">
                <a16:creationId xmlns:a16="http://schemas.microsoft.com/office/drawing/2014/main" id="{5D5F21E9-A339-4120-8536-8F03A3A8F72E}"/>
              </a:ext>
            </a:extLst>
          </p:cNvPr>
          <p:cNvSpPr txBox="1">
            <a:spLocks/>
          </p:cNvSpPr>
          <p:nvPr/>
        </p:nvSpPr>
        <p:spPr>
          <a:xfrm>
            <a:off x="313656" y="3396842"/>
            <a:ext cx="23888699" cy="300570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9600" dirty="0">
                <a:latin typeface="Raleway Light" pitchFamily="2" charset="-18"/>
              </a:rPr>
              <a:t>Nasz schemat działania jest </a:t>
            </a:r>
            <a:r>
              <a:rPr lang="pl-PL" sz="9600" dirty="0">
                <a:solidFill>
                  <a:srgbClr val="FFB600"/>
                </a:solidFill>
                <a:latin typeface="Raleway Light" pitchFamily="2" charset="-18"/>
              </a:rPr>
              <a:t>prosty!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F6316A1C-C88E-418B-A1B5-5B44AE92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37" y="5105460"/>
            <a:ext cx="19030777" cy="58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47;p21">
            <a:extLst>
              <a:ext uri="{FF2B5EF4-FFF2-40B4-BE49-F238E27FC236}">
                <a16:creationId xmlns:a16="http://schemas.microsoft.com/office/drawing/2014/main" id="{763CF3B9-99A7-466A-B4AE-F6CDA21D447A}"/>
              </a:ext>
            </a:extLst>
          </p:cNvPr>
          <p:cNvSpPr txBox="1">
            <a:spLocks/>
          </p:cNvSpPr>
          <p:nvPr/>
        </p:nvSpPr>
        <p:spPr>
          <a:xfrm>
            <a:off x="2452757" y="3000087"/>
            <a:ext cx="18771806" cy="5325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8800" dirty="0">
                <a:latin typeface="Raleway Light" pitchFamily="2" charset="-18"/>
              </a:rPr>
              <a:t>Stawiamy na </a:t>
            </a:r>
            <a:r>
              <a:rPr lang="pl-PL" sz="8800" dirty="0">
                <a:solidFill>
                  <a:srgbClr val="FFCA02"/>
                </a:solidFill>
                <a:latin typeface="Raleway Light" pitchFamily="2" charset="-18"/>
              </a:rPr>
              <a:t>technologie webowe</a:t>
            </a:r>
          </a:p>
        </p:txBody>
      </p:sp>
      <p:sp>
        <p:nvSpPr>
          <p:cNvPr id="4" name="Google Shape;148;p21">
            <a:extLst>
              <a:ext uri="{FF2B5EF4-FFF2-40B4-BE49-F238E27FC236}">
                <a16:creationId xmlns:a16="http://schemas.microsoft.com/office/drawing/2014/main" id="{EF0566D5-65E1-4799-8445-8DD3EEBDA016}"/>
              </a:ext>
            </a:extLst>
          </p:cNvPr>
          <p:cNvSpPr txBox="1">
            <a:spLocks/>
          </p:cNvSpPr>
          <p:nvPr/>
        </p:nvSpPr>
        <p:spPr>
          <a:xfrm>
            <a:off x="1217591" y="5137746"/>
            <a:ext cx="7702343" cy="63386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sz="4400" b="1" dirty="0">
                <a:latin typeface="Raleway Light" pitchFamily="2" charset="-18"/>
              </a:rPr>
              <a:t>HTML I CSS</a:t>
            </a:r>
          </a:p>
          <a:p>
            <a:pPr hangingPunct="1"/>
            <a:r>
              <a:rPr lang="pl-PL" sz="4400" dirty="0">
                <a:latin typeface="Raleway Light" pitchFamily="2" charset="-18"/>
              </a:rPr>
              <a:t>Posłużyły nam do stworzenia szkieletu strony i interfejsu strony przyjaznego dla użytkownika jak i dostosowanego na różne urządzenia!</a:t>
            </a:r>
          </a:p>
        </p:txBody>
      </p:sp>
      <p:sp>
        <p:nvSpPr>
          <p:cNvPr id="5" name="Google Shape;149;p21">
            <a:extLst>
              <a:ext uri="{FF2B5EF4-FFF2-40B4-BE49-F238E27FC236}">
                <a16:creationId xmlns:a16="http://schemas.microsoft.com/office/drawing/2014/main" id="{F26BE76B-DED7-4FC6-93D4-3D4CC8B9B070}"/>
              </a:ext>
            </a:extLst>
          </p:cNvPr>
          <p:cNvSpPr txBox="1">
            <a:spLocks/>
          </p:cNvSpPr>
          <p:nvPr/>
        </p:nvSpPr>
        <p:spPr>
          <a:xfrm>
            <a:off x="9498374" y="5137746"/>
            <a:ext cx="5888735" cy="5325883"/>
          </a:xfrm>
          <a:prstGeom prst="rect">
            <a:avLst/>
          </a:prstGeom>
          <a:ln w="12700">
            <a:miter lim="400000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2286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2743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3200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3657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pl-PL" sz="4400" b="1" dirty="0">
                <a:latin typeface="Raleway Light" pitchFamily="2" charset="-18"/>
              </a:rPr>
              <a:t>Java </a:t>
            </a:r>
            <a:r>
              <a:rPr lang="pl-PL" sz="4400" b="1" dirty="0" err="1">
                <a:latin typeface="Raleway Light" pitchFamily="2" charset="-18"/>
              </a:rPr>
              <a:t>Script</a:t>
            </a:r>
            <a:endParaRPr lang="pl-PL" sz="4400" b="1" dirty="0">
              <a:latin typeface="Raleway Light" pitchFamily="2" charset="-18"/>
            </a:endParaRPr>
          </a:p>
          <a:p>
            <a:r>
              <a:rPr lang="pl-PL" sz="4400" dirty="0">
                <a:latin typeface="Raleway Light" pitchFamily="2" charset="-18"/>
              </a:rPr>
              <a:t>Wykorzystaliśmy go do zaprogramowania interakcji użytkownika z naszą witryną.</a:t>
            </a:r>
            <a:endParaRPr lang="en-US" sz="4400" dirty="0">
              <a:latin typeface="Raleway Light" pitchFamily="2" charset="-18"/>
            </a:endParaRPr>
          </a:p>
        </p:txBody>
      </p:sp>
      <p:sp>
        <p:nvSpPr>
          <p:cNvPr id="6" name="Google Shape;150;p21">
            <a:extLst>
              <a:ext uri="{FF2B5EF4-FFF2-40B4-BE49-F238E27FC236}">
                <a16:creationId xmlns:a16="http://schemas.microsoft.com/office/drawing/2014/main" id="{0957513A-7607-414C-87D1-CEAC72EA6049}"/>
              </a:ext>
            </a:extLst>
          </p:cNvPr>
          <p:cNvSpPr txBox="1">
            <a:spLocks/>
          </p:cNvSpPr>
          <p:nvPr/>
        </p:nvSpPr>
        <p:spPr>
          <a:xfrm>
            <a:off x="15965550" y="5137746"/>
            <a:ext cx="6838732" cy="53258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sz="4400" b="1" dirty="0">
                <a:latin typeface="Raleway Light" pitchFamily="2" charset="-18"/>
              </a:rPr>
              <a:t>PHP &amp; MySQL</a:t>
            </a:r>
          </a:p>
          <a:p>
            <a:pPr hangingPunct="1"/>
            <a:r>
              <a:rPr lang="pl-PL" sz="4400" dirty="0">
                <a:latin typeface="Raleway Light" pitchFamily="2" charset="-18"/>
              </a:rPr>
              <a:t>Odpowiadają za system zarządzania skrytkami, rejestracje, logowanie jak i zarządzanie całą bazą danych.</a:t>
            </a:r>
          </a:p>
          <a:p>
            <a:pPr hangingPunct="1"/>
            <a:endParaRPr lang="pl-PL" dirty="0">
              <a:latin typeface="Raleway Light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7;p22">
            <a:extLst>
              <a:ext uri="{FF2B5EF4-FFF2-40B4-BE49-F238E27FC236}">
                <a16:creationId xmlns:a16="http://schemas.microsoft.com/office/drawing/2014/main" id="{04F23ACF-5BC3-4F47-9DD4-F8DA94762F02}"/>
              </a:ext>
            </a:extLst>
          </p:cNvPr>
          <p:cNvSpPr txBox="1">
            <a:spLocks/>
          </p:cNvSpPr>
          <p:nvPr/>
        </p:nvSpPr>
        <p:spPr>
          <a:xfrm>
            <a:off x="4002263" y="4007702"/>
            <a:ext cx="9919971" cy="19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8800" dirty="0">
                <a:latin typeface="Raleway Light" pitchFamily="2" charset="-18"/>
              </a:rPr>
              <a:t>Połączenie z </a:t>
            </a:r>
            <a:r>
              <a:rPr lang="pl-PL" sz="8800" dirty="0">
                <a:solidFill>
                  <a:srgbClr val="FFC000"/>
                </a:solidFill>
                <a:latin typeface="Raleway Light" pitchFamily="2" charset="-18"/>
              </a:rPr>
              <a:t>API</a:t>
            </a:r>
          </a:p>
        </p:txBody>
      </p:sp>
      <p:sp>
        <p:nvSpPr>
          <p:cNvPr id="4" name="Google Shape;158;p22">
            <a:extLst>
              <a:ext uri="{FF2B5EF4-FFF2-40B4-BE49-F238E27FC236}">
                <a16:creationId xmlns:a16="http://schemas.microsoft.com/office/drawing/2014/main" id="{D860D2AD-29B8-4198-902F-C9C211998DEF}"/>
              </a:ext>
            </a:extLst>
          </p:cNvPr>
          <p:cNvSpPr txBox="1">
            <a:spLocks/>
          </p:cNvSpPr>
          <p:nvPr/>
        </p:nvSpPr>
        <p:spPr>
          <a:xfrm>
            <a:off x="1871330" y="6363524"/>
            <a:ext cx="14181839" cy="52684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dirty="0">
                <a:latin typeface="Raleway Light" pitchFamily="2" charset="-18"/>
              </a:rPr>
              <a:t>By bardziej zautomatyzować i zoptymalizować działanie naszego systemu w przyszłości, chcemy połączyć się ze stronami naszych dostawców by jak najbardziej ułatwić użytkownikowi proces zamawiania.</a:t>
            </a:r>
          </a:p>
        </p:txBody>
      </p:sp>
      <p:pic>
        <p:nvPicPr>
          <p:cNvPr id="5" name="Picture 2" descr="Chcesz zostać kurierem w swoim mieście? Zgłoś się! | Glovo">
            <a:extLst>
              <a:ext uri="{FF2B5EF4-FFF2-40B4-BE49-F238E27FC236}">
                <a16:creationId xmlns:a16="http://schemas.microsoft.com/office/drawing/2014/main" id="{323F9F86-7AF9-4972-9D36-8582C00E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194" y="6363524"/>
            <a:ext cx="4483839" cy="448383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57;p22">
            <a:extLst>
              <a:ext uri="{FF2B5EF4-FFF2-40B4-BE49-F238E27FC236}">
                <a16:creationId xmlns:a16="http://schemas.microsoft.com/office/drawing/2014/main" id="{039B1616-5E90-43C7-95BF-9AC3FB5E4390}"/>
              </a:ext>
            </a:extLst>
          </p:cNvPr>
          <p:cNvSpPr txBox="1">
            <a:spLocks/>
          </p:cNvSpPr>
          <p:nvPr/>
        </p:nvSpPr>
        <p:spPr>
          <a:xfrm>
            <a:off x="0" y="3929447"/>
            <a:ext cx="18479386" cy="25152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Panton Black Caps"/>
              </a:defRPr>
            </a:lvl9pPr>
          </a:lstStyle>
          <a:p>
            <a:pPr hangingPunct="1"/>
            <a:r>
              <a:rPr lang="pl-PL" sz="6600" dirty="0">
                <a:latin typeface="Raleway Light" pitchFamily="2" charset="-18"/>
              </a:rPr>
              <a:t>Otwieranie skrytki </a:t>
            </a:r>
            <a:br>
              <a:rPr lang="pl-PL" sz="6600" dirty="0">
                <a:latin typeface="Raleway Light" pitchFamily="2" charset="-18"/>
              </a:rPr>
            </a:br>
            <a:r>
              <a:rPr lang="pl-PL" sz="6600" dirty="0">
                <a:latin typeface="Raleway Light" pitchFamily="2" charset="-18"/>
              </a:rPr>
              <a:t>za pomocą  </a:t>
            </a:r>
            <a:r>
              <a:rPr lang="pl-PL" sz="6600" dirty="0">
                <a:solidFill>
                  <a:srgbClr val="FFC000"/>
                </a:solidFill>
                <a:latin typeface="Raleway Light" pitchFamily="2" charset="-18"/>
              </a:rPr>
              <a:t>kodów QR</a:t>
            </a:r>
          </a:p>
        </p:txBody>
      </p:sp>
      <p:sp>
        <p:nvSpPr>
          <p:cNvPr id="4" name="Google Shape;158;p22">
            <a:extLst>
              <a:ext uri="{FF2B5EF4-FFF2-40B4-BE49-F238E27FC236}">
                <a16:creationId xmlns:a16="http://schemas.microsoft.com/office/drawing/2014/main" id="{7E61D048-8A18-4ABE-803C-0F0388C544E3}"/>
              </a:ext>
            </a:extLst>
          </p:cNvPr>
          <p:cNvSpPr txBox="1">
            <a:spLocks/>
          </p:cNvSpPr>
          <p:nvPr/>
        </p:nvSpPr>
        <p:spPr>
          <a:xfrm>
            <a:off x="2818514" y="6444742"/>
            <a:ext cx="12662491" cy="55356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pl-PL" dirty="0">
                <a:latin typeface="Raleway Light" pitchFamily="2" charset="-18"/>
              </a:rPr>
              <a:t>By usprawnić odbieranie przesyłek planuje wprowadzić możliwość zeskanowania kodu QR by móc od razu otworzyć skrytkę bez konieczności wpisywanie kodu lub otwierania jej przez witrynę.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D38004-87EA-4E7C-A4E6-E57BF793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8042" y="6369608"/>
            <a:ext cx="4895390" cy="4946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7C100D85F7D43A5BE2CFCC7DF8875" ma:contentTypeVersion="13" ma:contentTypeDescription="Utwórz nowy dokument." ma:contentTypeScope="" ma:versionID="2c0c077ef309b637fc139274505d806b">
  <xsd:schema xmlns:xsd="http://www.w3.org/2001/XMLSchema" xmlns:xs="http://www.w3.org/2001/XMLSchema" xmlns:p="http://schemas.microsoft.com/office/2006/metadata/properties" xmlns:ns2="814efdb7-59bf-4fb9-bc73-5c06eae83a0d" xmlns:ns3="7b7759b0-0ce0-4fb5-9c59-85cbb890cd51" targetNamespace="http://schemas.microsoft.com/office/2006/metadata/properties" ma:root="true" ma:fieldsID="4acf6563526ccfa731119f6ce45f22ef" ns2:_="" ns3:_="">
    <xsd:import namespace="814efdb7-59bf-4fb9-bc73-5c06eae83a0d"/>
    <xsd:import namespace="7b7759b0-0ce0-4fb5-9c59-85cbb890cd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efdb7-59bf-4fb9-bc73-5c06eae83a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759b0-0ce0-4fb5-9c59-85cbb890cd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0E7655-8720-405D-963A-25C2C023EA93}"/>
</file>

<file path=customXml/itemProps2.xml><?xml version="1.0" encoding="utf-8"?>
<ds:datastoreItem xmlns:ds="http://schemas.openxmlformats.org/officeDocument/2006/customXml" ds:itemID="{103A5572-D1DB-4544-997B-784E7EF03CF3}"/>
</file>

<file path=customXml/itemProps3.xml><?xml version="1.0" encoding="utf-8"?>
<ds:datastoreItem xmlns:ds="http://schemas.openxmlformats.org/officeDocument/2006/customXml" ds:itemID="{1A635CF4-5DEB-4CED-B51C-7708227F7EE2}"/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260</Words>
  <Application>Microsoft Office PowerPoint</Application>
  <PresentationFormat>Niestandardowy</PresentationFormat>
  <Paragraphs>30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Calibri</vt:lpstr>
      <vt:lpstr>Helvetica Neue</vt:lpstr>
      <vt:lpstr>Helvetica Neue Light</vt:lpstr>
      <vt:lpstr>Helvetica Neue Medium</vt:lpstr>
      <vt:lpstr>Panton Black Caps</vt:lpstr>
      <vt:lpstr>Panton ExtraBold</vt:lpstr>
      <vt:lpstr>Raleway Light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Gracjan Karpiński</cp:lastModifiedBy>
  <cp:revision>11</cp:revision>
  <dcterms:modified xsi:type="dcterms:W3CDTF">2022-02-21T22:57:35Z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0x0101007D17C100D85F7D43A5BE2CFCC7DF8875</vt:lpwstr>
  </property>
</Properties>
</file>