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7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408" y="-12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anton Black Caps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355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711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066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422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fzt-szablon-z-opisem-prac-1920x1080-sty-2021-2.png" descr="fzt-szablon-z-opisem-prac-1920x1080-sty-2021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ytuł pracy"/>
          <p:cNvSpPr txBox="1"/>
          <p:nvPr/>
        </p:nvSpPr>
        <p:spPr>
          <a:xfrm>
            <a:off x="8174033" y="1072616"/>
            <a:ext cx="626613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0" cap="all">
                <a:solidFill>
                  <a:srgbClr val="FFFFFF"/>
                </a:solidFill>
                <a:latin typeface="Panton ExtraBold"/>
                <a:ea typeface="Panton ExtraBold"/>
                <a:cs typeface="Panton ExtraBold"/>
                <a:sym typeface="Panton ExtraBold"/>
              </a:defRPr>
            </a:lvl1pPr>
          </a:lstStyle>
          <a:p>
            <a:r>
              <a:rPr lang="pl-PL" dirty="0" err="1" smtClean="0"/>
              <a:t>Madga</a:t>
            </a:r>
            <a:r>
              <a:rPr lang="pl-PL" dirty="0" smtClean="0"/>
              <a:t> i </a:t>
            </a:r>
            <a:r>
              <a:rPr lang="pl-PL" dirty="0" err="1" smtClean="0"/>
              <a:t>bombelki</a:t>
            </a:r>
            <a:endParaRPr dirty="0"/>
          </a:p>
        </p:txBody>
      </p:sp>
      <p:sp>
        <p:nvSpPr>
          <p:cNvPr id="27" name="foto / grafika"/>
          <p:cNvSpPr txBox="1"/>
          <p:nvPr/>
        </p:nvSpPr>
        <p:spPr>
          <a:xfrm>
            <a:off x="1374710" y="8544922"/>
            <a:ext cx="4753257" cy="675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4500"/>
              </a:spcBef>
              <a:defRPr sz="3800" b="0" cap="all">
                <a:solidFill>
                  <a:srgbClr val="717070"/>
                </a:solidFill>
                <a:latin typeface="+mj-lt"/>
                <a:ea typeface="+mj-ea"/>
                <a:cs typeface="+mj-cs"/>
                <a:sym typeface="Panton Black Caps"/>
              </a:defRPr>
            </a:lvl1pPr>
          </a:lstStyle>
          <a:p>
            <a:r>
              <a:rPr lang="pl-PL" dirty="0"/>
              <a:t>ZDJĘCIE ZESPOŁU</a:t>
            </a:r>
            <a:endParaRPr dirty="0"/>
          </a:p>
        </p:txBody>
      </p:sp>
      <p:sp>
        <p:nvSpPr>
          <p:cNvPr id="5" name="pole tekstowe 4"/>
          <p:cNvSpPr txBox="1"/>
          <p:nvPr/>
        </p:nvSpPr>
        <p:spPr>
          <a:xfrm>
            <a:off x="13862304" y="5224191"/>
            <a:ext cx="4096512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Jakub Kruszewski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 smtClean="0"/>
              <a:t>Bartosz </a:t>
            </a:r>
            <a:r>
              <a:rPr lang="pl-PL" dirty="0" err="1" smtClean="0"/>
              <a:t>Wiszowaty</a:t>
            </a:r>
            <a:endParaRPr lang="pl-PL" dirty="0" smtClean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Grzegorz </a:t>
            </a:r>
            <a:r>
              <a:rPr kumimoji="0" lang="pl-PL" sz="30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Garbiel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3972032" y="8453439"/>
            <a:ext cx="408432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 err="1" smtClean="0"/>
              <a:t>Mgr</a:t>
            </a:r>
            <a:r>
              <a:rPr lang="pl-PL" dirty="0" smtClean="0"/>
              <a:t>. Grzegorz Nowik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3947648" y="10905662"/>
            <a:ext cx="5522976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l-PL" dirty="0" smtClean="0"/>
              <a:t>Akademickie </a:t>
            </a:r>
            <a:br>
              <a:rPr lang="pl-PL" dirty="0" smtClean="0"/>
            </a:br>
            <a:r>
              <a:rPr lang="pl-PL" dirty="0" smtClean="0"/>
              <a:t>Liceum Ogólnokształcące Politechniki Białostockiej </a:t>
            </a:r>
            <a:endParaRPr kumimoji="0" lang="pl-PL" sz="3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48" y="6522720"/>
            <a:ext cx="6998208" cy="431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ole tekstowe 3"/>
          <p:cNvSpPr txBox="1"/>
          <p:nvPr/>
        </p:nvSpPr>
        <p:spPr>
          <a:xfrm>
            <a:off x="6169152" y="1081887"/>
            <a:ext cx="4291584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l-PL" sz="5000" dirty="0" smtClean="0">
                <a:solidFill>
                  <a:schemeClr val="bg1"/>
                </a:solidFill>
              </a:rPr>
              <a:t>Aplikacja</a:t>
            </a:r>
            <a:endParaRPr kumimoji="0" lang="pl-PL" sz="5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011680" y="4074107"/>
            <a:ext cx="8644128" cy="6104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pl-PL" dirty="0" smtClean="0"/>
              <a:t>Aplikacja jest napisana w języku programowania C# w Visual Studio. Korzysta ona z utworzonej bazy danych, którą możemy dowolnie modyfikować, podając ID oraz dokładne położenie paczki, czyli: alejka, rząd, po której stronie się znajduje: prawo/lewo </a:t>
            </a:r>
            <a:br>
              <a:rPr lang="pl-PL" dirty="0" smtClean="0"/>
            </a:br>
            <a:r>
              <a:rPr lang="pl-PL" dirty="0" smtClean="0"/>
              <a:t>oraz wysokość (patrz Rys.6). Gdy ją włączymy, będziemy mieli przycisk do wybrania jakiej paczki potrzebujemy, następnie program przez </a:t>
            </a:r>
            <a:r>
              <a:rPr lang="pl-PL" dirty="0" err="1" smtClean="0"/>
              <a:t>Arduino</a:t>
            </a:r>
            <a:r>
              <a:rPr lang="pl-PL" dirty="0" smtClean="0"/>
              <a:t> Nano rozpowszechnia tę informację wśród robotów.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Obraz 5" descr="C:\Users\Grzegorz\Downloads\139576422_750158385609948_5059323893236064232_n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38200" y="4074783"/>
            <a:ext cx="11592360" cy="547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608127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ole tekstowe 5"/>
          <p:cNvSpPr txBox="1"/>
          <p:nvPr/>
        </p:nvSpPr>
        <p:spPr>
          <a:xfrm>
            <a:off x="6571488" y="1087983"/>
            <a:ext cx="6242304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5000" b="0" dirty="0" smtClean="0">
                <a:solidFill>
                  <a:schemeClr val="bg1"/>
                </a:solidFill>
                <a:latin typeface="Panton ExtraBold"/>
              </a:rPr>
              <a:t>OPIS PROJEKTU</a:t>
            </a:r>
            <a:endParaRPr kumimoji="0" lang="pl-PL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anton ExtraBold"/>
              <a:sym typeface="Helvetica Neue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19328" y="3849950"/>
            <a:ext cx="11387328" cy="6104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pl-PL" dirty="0" smtClean="0"/>
              <a:t>Celem naszego projektu jest stworzenie Autonomicznego magazynu, po którym przemieszczają się roboty </a:t>
            </a:r>
            <a:br>
              <a:rPr lang="pl-PL" dirty="0" smtClean="0"/>
            </a:br>
            <a:r>
              <a:rPr lang="pl-PL" dirty="0" smtClean="0"/>
              <a:t>z możliwością podnoszenia paczek z ziemi oraz półek. Następnie transportują pudełka do wyznaczonego miejsca. </a:t>
            </a:r>
            <a:br>
              <a:rPr lang="pl-PL" dirty="0" smtClean="0"/>
            </a:br>
            <a:r>
              <a:rPr lang="pl-PL" dirty="0" smtClean="0"/>
              <a:t>W wielu magazynach pracują ludzie, którzy są narażeni </a:t>
            </a:r>
            <a:br>
              <a:rPr lang="pl-PL" dirty="0" smtClean="0"/>
            </a:br>
            <a:r>
              <a:rPr lang="pl-PL" dirty="0" smtClean="0"/>
              <a:t>na spadające produkty z wysokich półek i transport ciężkich paczek. Więc nasz projekt w idealny sposób może pomóc </a:t>
            </a:r>
            <a:br>
              <a:rPr lang="pl-PL" dirty="0" smtClean="0"/>
            </a:br>
            <a:r>
              <a:rPr lang="pl-PL" dirty="0" smtClean="0"/>
              <a:t>w działaniu hurtowni. Istnieją magazyny automatyczne, </a:t>
            </a:r>
            <a:br>
              <a:rPr lang="pl-PL" dirty="0" smtClean="0"/>
            </a:br>
            <a:r>
              <a:rPr lang="pl-PL" dirty="0" smtClean="0"/>
              <a:t>lecz nasz wyróżnia się tym, że po nich poruszają się same roboty oraz przemieszczają się one po czarnych liniach </a:t>
            </a:r>
            <a:br>
              <a:rPr lang="pl-PL" dirty="0" smtClean="0"/>
            </a:br>
            <a:r>
              <a:rPr lang="pl-PL" dirty="0" smtClean="0"/>
              <a:t>i przez czytniki kart RFID dowiadują się, na którym rozjeździe dróg się znajdują.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6" name="Picture 2" descr="C:\Users\Grzegorz\OneDrive\Pulpit\Magazyn\Zdjęcia\wygląd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69348" y="3840480"/>
            <a:ext cx="11130943" cy="786384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ole tekstowe 4"/>
          <p:cNvSpPr txBox="1"/>
          <p:nvPr/>
        </p:nvSpPr>
        <p:spPr>
          <a:xfrm>
            <a:off x="5498592" y="1100175"/>
            <a:ext cx="744931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5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anton ExtraBold"/>
                <a:sym typeface="Helvetica Neue"/>
              </a:rPr>
              <a:t>Nazwa Projektu</a:t>
            </a:r>
            <a:endParaRPr kumimoji="0" lang="pl-PL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anton ExtraBold"/>
              <a:sym typeface="Helvetica Neue"/>
            </a:endParaRPr>
          </a:p>
        </p:txBody>
      </p:sp>
      <p:pic>
        <p:nvPicPr>
          <p:cNvPr id="4" name="Picture 2" descr="C:\Users\Grzegorz\OneDrive\Pulpit\Magazyn\Zdjęcia\wyglą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5008" y="3874259"/>
            <a:ext cx="12056376" cy="7744716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3645408" y="3286526"/>
            <a:ext cx="7815072" cy="88742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Nasz projekt jest bardzo praktyczny </a:t>
            </a:r>
            <a:br>
              <a:rPr kumimoji="0" lang="pl-PL" sz="3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pl-PL" sz="3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 interesujący przez</a:t>
            </a:r>
            <a:r>
              <a:rPr kumimoji="0" lang="pl-PL" sz="30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swój system działania. Tak samo jego nazwa jest ciekawa, ponieważ każda kolejna litera jest innym słowem:</a:t>
            </a:r>
          </a:p>
          <a:p>
            <a:pPr algn="l"/>
            <a:r>
              <a:rPr lang="pl-PL" dirty="0" smtClean="0"/>
              <a:t>M - magazyn </a:t>
            </a:r>
          </a:p>
          <a:p>
            <a:pPr algn="l"/>
            <a:r>
              <a:rPr lang="pl-PL" dirty="0" smtClean="0"/>
              <a:t>A - autonomicznie </a:t>
            </a:r>
          </a:p>
          <a:p>
            <a:pPr algn="l"/>
            <a:r>
              <a:rPr lang="pl-PL" dirty="0" smtClean="0"/>
              <a:t>D - dowożący </a:t>
            </a:r>
          </a:p>
          <a:p>
            <a:pPr algn="l"/>
            <a:r>
              <a:rPr lang="pl-PL" dirty="0" smtClean="0"/>
              <a:t>G - gotowe </a:t>
            </a:r>
          </a:p>
          <a:p>
            <a:pPr algn="l"/>
            <a:r>
              <a:rPr lang="pl-PL" dirty="0" smtClean="0"/>
              <a:t>A - akcesoria </a:t>
            </a:r>
          </a:p>
          <a:p>
            <a:pPr algn="l"/>
            <a:r>
              <a:rPr lang="pl-PL" dirty="0" smtClean="0"/>
              <a:t>I </a:t>
            </a:r>
          </a:p>
          <a:p>
            <a:pPr algn="l"/>
            <a:r>
              <a:rPr lang="pl-PL" dirty="0" smtClean="0"/>
              <a:t>B - boty </a:t>
            </a:r>
          </a:p>
          <a:p>
            <a:pPr algn="l"/>
            <a:r>
              <a:rPr lang="pl-PL" dirty="0" smtClean="0"/>
              <a:t>O - organizujące </a:t>
            </a:r>
          </a:p>
          <a:p>
            <a:pPr algn="l"/>
            <a:r>
              <a:rPr lang="pl-PL" dirty="0" smtClean="0"/>
              <a:t>M - magazyn </a:t>
            </a:r>
          </a:p>
          <a:p>
            <a:pPr algn="l"/>
            <a:r>
              <a:rPr lang="pl-PL" dirty="0" smtClean="0"/>
              <a:t>B - biorąc </a:t>
            </a:r>
          </a:p>
          <a:p>
            <a:pPr algn="l"/>
            <a:r>
              <a:rPr lang="pl-PL" dirty="0" smtClean="0"/>
              <a:t>E - elementy </a:t>
            </a:r>
          </a:p>
          <a:p>
            <a:pPr algn="l"/>
            <a:r>
              <a:rPr lang="pl-PL" dirty="0" smtClean="0"/>
              <a:t>L- lekkich </a:t>
            </a:r>
          </a:p>
          <a:p>
            <a:pPr algn="l"/>
            <a:r>
              <a:rPr lang="pl-PL" dirty="0" smtClean="0"/>
              <a:t>K - kartonów </a:t>
            </a:r>
          </a:p>
          <a:p>
            <a:pPr algn="l"/>
            <a:r>
              <a:rPr lang="pl-PL" dirty="0" smtClean="0"/>
              <a:t>I - inteligentnie</a:t>
            </a:r>
            <a:r>
              <a:rPr kumimoji="0" lang="pl-PL" sz="30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kumimoji="0" lang="pl-PL" sz="3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0783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/>
          <p:cNvSpPr txBox="1"/>
          <p:nvPr/>
        </p:nvSpPr>
        <p:spPr>
          <a:xfrm>
            <a:off x="6620256" y="1173327"/>
            <a:ext cx="7949184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5000" b="0" dirty="0" smtClean="0">
                <a:solidFill>
                  <a:schemeClr val="bg1"/>
                </a:solidFill>
                <a:latin typeface="Panton ExtraBold"/>
              </a:rPr>
              <a:t>Budowa: Pierwsze piętro</a:t>
            </a:r>
            <a:endParaRPr kumimoji="0" lang="pl-PL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anton ExtraBold"/>
              <a:sym typeface="Helvetica Neue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53440" y="4443475"/>
            <a:ext cx="8412480" cy="3334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pl-PL" dirty="0" smtClean="0"/>
              <a:t>Na pierwszym piętrze projektu znajdują się silniki z gąsienicami do poruszania się, czujnik czarnych linii, aby robot nie zgubił swojej trasy oraz czytnik kart RFID do sczytywania kart na skrzyżowaniach i sprawdzeniu, czy powinien skręcić lub pojechać prosto. 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50" name="Picture 2" descr="C:\Users\Grzegorz\OneDrive\Pulpit\Magazyn\Zdjęcia\pierwsze 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3184" y="4195297"/>
            <a:ext cx="14456457" cy="76845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4661171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ole tekstowe 3"/>
          <p:cNvSpPr txBox="1"/>
          <p:nvPr/>
        </p:nvSpPr>
        <p:spPr>
          <a:xfrm>
            <a:off x="6595872" y="924207"/>
            <a:ext cx="743712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l-PL" sz="5000" b="0" dirty="0" smtClean="0">
                <a:solidFill>
                  <a:schemeClr val="bg1"/>
                </a:solidFill>
                <a:latin typeface="Panton ExtraBold"/>
              </a:rPr>
              <a:t>Budowa: Drugie piętro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036320" y="4410742"/>
            <a:ext cx="7815072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pl-PL" dirty="0" smtClean="0"/>
              <a:t>Na drugim piętrze znajdują się </a:t>
            </a:r>
            <a:r>
              <a:rPr lang="pl-PL" dirty="0" err="1" smtClean="0"/>
              <a:t>Arduino</a:t>
            </a:r>
            <a:r>
              <a:rPr lang="pl-PL" dirty="0" smtClean="0"/>
              <a:t> Mega zarządzające każdym elementem, konwertery stanów logicznych, nadajnik radiowy HC12 do komunikacji z komputerem i innymi robotami w celu przekazania informacji na temat odebranych paczek, przetwornica oraz podnośnik.</a:t>
            </a:r>
            <a:endParaRPr kumimoji="0" lang="pl-PL" sz="3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74" name="Picture 2" descr="C:\Users\Grzegorz\OneDrive\Pulpit\Magazyn\Zdjęcia\drugie piętr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9043" y="4083127"/>
            <a:ext cx="15004957" cy="6645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894283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ole tekstowe 6"/>
          <p:cNvSpPr txBox="1"/>
          <p:nvPr/>
        </p:nvSpPr>
        <p:spPr>
          <a:xfrm>
            <a:off x="6425184" y="954687"/>
            <a:ext cx="707136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l-PL" sz="5000" b="0" dirty="0" smtClean="0">
                <a:solidFill>
                  <a:schemeClr val="bg1"/>
                </a:solidFill>
                <a:latin typeface="Panton ExtraBold"/>
              </a:rPr>
              <a:t>Budowa: Obudowy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341120" y="4919564"/>
            <a:ext cx="9119616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Cała</a:t>
            </a:r>
            <a:r>
              <a:rPr kumimoji="0" lang="pl-PL" sz="3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elektronika jest przykryta obudową wykonaną na drukarce 3D. </a:t>
            </a:r>
            <a:br>
              <a:rPr kumimoji="0" lang="pl-PL" sz="3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pl-PL" dirty="0" smtClean="0"/>
              <a:t>Nie jest ona przytwierdzona na stałe i można </a:t>
            </a:r>
            <a:br>
              <a:rPr lang="pl-PL" dirty="0" smtClean="0"/>
            </a:br>
            <a:r>
              <a:rPr lang="pl-PL" dirty="0" smtClean="0"/>
              <a:t>ją zdejmować. Posiada miejsce na baterię </a:t>
            </a:r>
            <a:br>
              <a:rPr lang="pl-PL" dirty="0" smtClean="0"/>
            </a:br>
            <a:r>
              <a:rPr lang="pl-PL" dirty="0" smtClean="0"/>
              <a:t>7.4V, przełącznik do włączania oraz dziurę </a:t>
            </a:r>
            <a:br>
              <a:rPr lang="pl-PL" dirty="0" smtClean="0"/>
            </a:br>
            <a:r>
              <a:rPr lang="pl-PL" dirty="0" smtClean="0"/>
              <a:t>na antenę od nadajnika radiowego HC12. 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99" name="Picture 3" descr="C:\Users\Grzegorz\OneDrive\Pulpit\Magazyn\Zdjęcia\obudow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0092" y="4557909"/>
            <a:ext cx="12756531" cy="6975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5517577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/>
          <p:cNvSpPr txBox="1"/>
          <p:nvPr/>
        </p:nvSpPr>
        <p:spPr>
          <a:xfrm>
            <a:off x="6254496" y="1003455"/>
            <a:ext cx="741273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l-PL" sz="5000" b="0" dirty="0" smtClean="0">
                <a:solidFill>
                  <a:schemeClr val="bg1"/>
                </a:solidFill>
                <a:latin typeface="Panton ExtraBold"/>
              </a:rPr>
              <a:t>Budowa: Podnośnika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267968" y="4326878"/>
            <a:ext cx="7534656" cy="4257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pl-PL" dirty="0" smtClean="0"/>
              <a:t>Dźwig jest poruszany za pomocą </a:t>
            </a:r>
            <a:r>
              <a:rPr lang="pl-PL" dirty="0" err="1" smtClean="0"/>
              <a:t>serwa</a:t>
            </a:r>
            <a:r>
              <a:rPr lang="pl-PL" dirty="0" smtClean="0"/>
              <a:t> umożliwiającego ruch w górę </a:t>
            </a:r>
            <a:br>
              <a:rPr lang="pl-PL" dirty="0" smtClean="0"/>
            </a:br>
            <a:r>
              <a:rPr lang="pl-PL" dirty="0" smtClean="0"/>
              <a:t>i w dół, na widelcu zrobionym </a:t>
            </a:r>
            <a:br>
              <a:rPr lang="pl-PL" dirty="0" smtClean="0"/>
            </a:br>
            <a:r>
              <a:rPr lang="pl-PL" dirty="0" smtClean="0"/>
              <a:t>na drukarce 3D, który podnosi paczki </a:t>
            </a:r>
            <a:br>
              <a:rPr lang="pl-PL" dirty="0" smtClean="0"/>
            </a:br>
            <a:r>
              <a:rPr lang="pl-PL" dirty="0" smtClean="0"/>
              <a:t>i je trzyma, znajduje się czytnik kart RFID w celu zidentyfikowania paczki. Cały stelaż podnośnika </a:t>
            </a:r>
            <a:br>
              <a:rPr lang="pl-PL" dirty="0" smtClean="0"/>
            </a:br>
            <a:r>
              <a:rPr lang="pl-PL" dirty="0" smtClean="0"/>
              <a:t>jest wykonana w ten sam sposób </a:t>
            </a:r>
            <a:br>
              <a:rPr lang="pl-PL" dirty="0" smtClean="0"/>
            </a:br>
            <a:r>
              <a:rPr lang="pl-PL" dirty="0" smtClean="0"/>
              <a:t>co widły.  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22" name="Picture 2" descr="C:\Users\Grzegorz\OneDrive\Pulpit\Magazyn\Zdjęcia\podnośni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5677" y="4324730"/>
            <a:ext cx="14908904" cy="7038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9742521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ole tekstowe 4"/>
          <p:cNvSpPr txBox="1"/>
          <p:nvPr/>
        </p:nvSpPr>
        <p:spPr>
          <a:xfrm>
            <a:off x="6108192" y="1027839"/>
            <a:ext cx="1465478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l-PL" sz="5000" b="0" dirty="0" smtClean="0">
                <a:solidFill>
                  <a:schemeClr val="bg1"/>
                </a:solidFill>
                <a:latin typeface="Panton ExtraBold"/>
              </a:rPr>
              <a:t>Poruszanie się po magazynie i zbieranie paczek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73024" y="4220410"/>
            <a:ext cx="9863328" cy="6104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pl-PL" dirty="0" smtClean="0"/>
              <a:t>W aplikacji wybieramy jakie paczki nas interesują </a:t>
            </a:r>
            <a:br>
              <a:rPr lang="pl-PL" dirty="0" smtClean="0"/>
            </a:br>
            <a:r>
              <a:rPr lang="pl-PL" dirty="0" smtClean="0"/>
              <a:t>i komputer wysyła tę informację robotom. </a:t>
            </a:r>
            <a:br>
              <a:rPr lang="pl-PL" dirty="0" smtClean="0"/>
            </a:br>
            <a:r>
              <a:rPr lang="pl-PL" dirty="0" smtClean="0"/>
              <a:t>W tym czasie wyjeżdżają one z miejsca postoju </a:t>
            </a:r>
            <a:br>
              <a:rPr lang="pl-PL" dirty="0" smtClean="0"/>
            </a:br>
            <a:r>
              <a:rPr lang="pl-PL" dirty="0" smtClean="0"/>
              <a:t>i zaczynają jeździć po czarnych liniach i kartach znajdujących się na podłodze w magazynie. </a:t>
            </a:r>
            <a:br>
              <a:rPr lang="pl-PL" dirty="0" smtClean="0"/>
            </a:br>
            <a:r>
              <a:rPr lang="pl-PL" dirty="0" smtClean="0"/>
              <a:t>Gdy robot dotrze do prawidłowej alejki, zaczyna poruszać się w kierunku właściwego rzędu. Następnie obraca się odpowiednio w prawo </a:t>
            </a:r>
            <a:br>
              <a:rPr lang="pl-PL" dirty="0" smtClean="0"/>
            </a:br>
            <a:r>
              <a:rPr lang="pl-PL" dirty="0" smtClean="0"/>
              <a:t>lub w lewo oraz ustawia na właściwej wysokości swoje widły, po czym zabiera paczkę i informuje pozostałe roboty o tym, że została ona odebrana. Wraz z pakunkiem pojazd jedzie w kierunku punktu zbiorczego i informuje o tym komputer. 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47" name="Picture 3" descr="C:\Users\Grzegorz\OneDrive\Pulpit\Magazyn\Zdjęcia\schemat magazyn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9752" y="3850480"/>
            <a:ext cx="13664248" cy="8402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4472344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zt-szablon-z-opisem-prac-1920x1080-sty-2021-5.png" descr="fzt-szablon-z-opisem-prac-1920x1080-sty-2021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/>
          <p:cNvSpPr txBox="1"/>
          <p:nvPr/>
        </p:nvSpPr>
        <p:spPr>
          <a:xfrm>
            <a:off x="5705856" y="1094079"/>
            <a:ext cx="5974080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500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anton ExtraBold"/>
                <a:sym typeface="Helvetica Neue"/>
              </a:rPr>
              <a:t>Komunikacja</a:t>
            </a:r>
            <a:endParaRPr kumimoji="0" lang="pl-PL" sz="50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anton ExtraBold"/>
              <a:sym typeface="Helvetica Neue"/>
            </a:endParaRPr>
          </a:p>
        </p:txBody>
      </p:sp>
      <p:pic>
        <p:nvPicPr>
          <p:cNvPr id="7170" name="Picture 2" descr="C:\Users\Grzegorz\Downloads\147753457_347266923013500_5704938280726760460_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8752" y="4164520"/>
            <a:ext cx="8095488" cy="7931391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157984" y="4411578"/>
            <a:ext cx="10643616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pl-PL" dirty="0" smtClean="0"/>
              <a:t>Dzięki aplikacji na komputer możemy wybrać jaką paczkę potrzebujemy z magazynu. Informacja </a:t>
            </a:r>
            <a:br>
              <a:rPr lang="pl-PL" dirty="0" smtClean="0"/>
            </a:br>
            <a:r>
              <a:rPr lang="pl-PL" dirty="0" smtClean="0"/>
              <a:t>o położeniu paczki jest zapisana  w formie: </a:t>
            </a:r>
            <a:br>
              <a:rPr lang="pl-PL" dirty="0" smtClean="0"/>
            </a:br>
            <a:r>
              <a:rPr lang="pl-PL" dirty="0" smtClean="0"/>
              <a:t>‘-</a:t>
            </a:r>
            <a:r>
              <a:rPr lang="pl-PL" dirty="0" err="1" smtClean="0"/>
              <a:t>p_ID_alejka_rząd_prawo</a:t>
            </a:r>
            <a:r>
              <a:rPr lang="pl-PL" dirty="0" smtClean="0"/>
              <a:t>/</a:t>
            </a:r>
            <a:r>
              <a:rPr lang="pl-PL" dirty="0" err="1" smtClean="0"/>
              <a:t>lewo_wysokość</a:t>
            </a:r>
            <a:r>
              <a:rPr lang="pl-PL" dirty="0" smtClean="0"/>
              <a:t>’ </a:t>
            </a:r>
            <a:br>
              <a:rPr lang="pl-PL" dirty="0" smtClean="0"/>
            </a:br>
            <a:r>
              <a:rPr lang="pl-PL" dirty="0" smtClean="0"/>
              <a:t>oraz przekazywana do </a:t>
            </a:r>
            <a:r>
              <a:rPr lang="pl-PL" dirty="0" err="1" smtClean="0"/>
              <a:t>Arduino</a:t>
            </a:r>
            <a:r>
              <a:rPr lang="pl-PL" dirty="0" smtClean="0"/>
              <a:t> Nano połączonego</a:t>
            </a:r>
            <a:br>
              <a:rPr lang="pl-PL" dirty="0" smtClean="0"/>
            </a:br>
            <a:r>
              <a:rPr lang="pl-PL" dirty="0" smtClean="0"/>
              <a:t> z komputerem, a następnie wysyłana za pomocą nadajnika radiowego do innych robotów, które zaczynają pracę. Gdy pudełko udało lub też nie dostarczyć </a:t>
            </a:r>
            <a:br>
              <a:rPr lang="pl-PL" dirty="0" smtClean="0"/>
            </a:br>
            <a:r>
              <a:rPr lang="pl-PL" dirty="0" smtClean="0"/>
              <a:t>do punktu, odpowiedzialny za nią robot informuje o tym komputer. Kiedy daną paczką jakiś robot </a:t>
            </a:r>
            <a:br>
              <a:rPr lang="pl-PL" dirty="0" smtClean="0"/>
            </a:br>
            <a:r>
              <a:rPr lang="pl-PL" dirty="0" smtClean="0"/>
              <a:t>się zajmie, oznajmia innym, aby zabrały inne pakunki.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21689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Panton Black Caps"/>
        <a:ea typeface="Panton Black Caps"/>
        <a:cs typeface="Panton Black Caps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Panton Black Caps"/>
        <a:ea typeface="Panton Black Caps"/>
        <a:cs typeface="Panton Black Caps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176</Words>
  <Application>Microsoft Office PowerPoint</Application>
  <PresentationFormat>Niestandardowy</PresentationFormat>
  <Paragraphs>39</Paragraphs>
  <Slides>10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White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Dorota.Braziewicz</dc:creator>
  <cp:lastModifiedBy>Grzegorz Garbiel</cp:lastModifiedBy>
  <cp:revision>16</cp:revision>
  <dcterms:modified xsi:type="dcterms:W3CDTF">2021-02-09T15:04:49Z</dcterms:modified>
</cp:coreProperties>
</file>