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3716000" cx="24382400"/>
  <p:notesSz cx="6858000" cy="9144000"/>
  <p:embeddedFontLst>
    <p:embeddedFont>
      <p:font typeface="Helvetica Neue"/>
      <p:regular r:id="rId15"/>
      <p:bold r:id="rId16"/>
      <p:italic r:id="rId17"/>
      <p:boldItalic r:id="rId18"/>
    </p:embeddedFont>
    <p:embeddedFont>
      <p:font typeface="Helvetica Neue Light"/>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 uri="http://customooxmlschemas.google.com/">
      <go:slidesCustomData xmlns:go="http://customooxmlschemas.google.com/" r:id="rId23" roundtripDataSignature="AMtx7mhwycuqxYk2XAQmiRJABaNN6cWq1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Light-bold.fntdata"/><Relationship Id="rId11" Type="http://schemas.openxmlformats.org/officeDocument/2006/relationships/slide" Target="slides/slide6.xml"/><Relationship Id="rId22" Type="http://schemas.openxmlformats.org/officeDocument/2006/relationships/font" Target="fonts/HelveticaNeueLight-boldItalic.fntdata"/><Relationship Id="rId10" Type="http://schemas.openxmlformats.org/officeDocument/2006/relationships/slide" Target="slides/slide5.xml"/><Relationship Id="rId21" Type="http://schemas.openxmlformats.org/officeDocument/2006/relationships/font" Target="fonts/HelveticaNeueLight-italic.fntdata"/><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HelveticaNeue-regular.fntdata"/><Relationship Id="rId14" Type="http://schemas.openxmlformats.org/officeDocument/2006/relationships/slide" Target="slides/slide9.xml"/><Relationship Id="rId17" Type="http://schemas.openxmlformats.org/officeDocument/2006/relationships/font" Target="fonts/HelveticaNeue-italic.fntdata"/><Relationship Id="rId16" Type="http://schemas.openxmlformats.org/officeDocument/2006/relationships/font" Target="fonts/HelveticaNeue-bold.fntdata"/><Relationship Id="rId5" Type="http://schemas.openxmlformats.org/officeDocument/2006/relationships/notesMaster" Target="notesMasters/notesMaster1.xml"/><Relationship Id="rId19" Type="http://schemas.openxmlformats.org/officeDocument/2006/relationships/font" Target="fonts/HelveticaNeueLight-regular.fntdata"/><Relationship Id="rId6" Type="http://schemas.openxmlformats.org/officeDocument/2006/relationships/slide" Target="slides/slide1.xml"/><Relationship Id="rId18" Type="http://schemas.openxmlformats.org/officeDocument/2006/relationships/font" Target="fonts/HelveticaNeue-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 name="Shape 2"/>
        <p:cNvGrpSpPr/>
        <p:nvPr/>
      </p:nvGrpSpPr>
      <p:grpSpPr>
        <a:xfrm>
          <a:off x="0" y="0"/>
          <a:ext cx="0" cy="0"/>
          <a:chOff x="0" y="0"/>
          <a:chExt cx="0" cy="0"/>
        </a:xfrm>
      </p:grpSpPr>
      <p:sp>
        <p:nvSpPr>
          <p:cNvPr id="3" name="Google Shape;3;n"/>
          <p:cNvSpPr/>
          <p:nvPr/>
        </p:nvSpPr>
        <p:spPr>
          <a:xfrm>
            <a:off x="0" y="0"/>
            <a:ext cx="6858000" cy="9144000"/>
          </a:xfrm>
          <a:prstGeom prst="roundRect">
            <a:avLst>
              <a:gd fmla="val 5" name="adj"/>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1" i="0" sz="3000" u="none">
              <a:solidFill>
                <a:srgbClr val="000000"/>
              </a:solidFill>
              <a:latin typeface="Helvetica Neue"/>
              <a:ea typeface="Helvetica Neue"/>
              <a:cs typeface="Helvetica Neue"/>
              <a:sym typeface="Helvetica Neue"/>
            </a:endParaRPr>
          </a:p>
        </p:txBody>
      </p:sp>
      <p:sp>
        <p:nvSpPr>
          <p:cNvPr id="4" name="Google Shape;4;n"/>
          <p:cNvSpPr/>
          <p:nvPr>
            <p:ph idx="2" type="sldImg"/>
          </p:nvPr>
        </p:nvSpPr>
        <p:spPr>
          <a:xfrm>
            <a:off x="1143000" y="685800"/>
            <a:ext cx="4570412" cy="3427412"/>
          </a:xfrm>
          <a:custGeom>
            <a:rect b="b" l="l" r="r" t="t"/>
            <a:pathLst>
              <a:path extrusionOk="0" h="120000" w="120000">
                <a:moveTo>
                  <a:pt x="0" y="0"/>
                </a:moveTo>
                <a:lnTo>
                  <a:pt x="120000" y="0"/>
                </a:lnTo>
                <a:lnTo>
                  <a:pt x="120000" y="120000"/>
                </a:lnTo>
                <a:lnTo>
                  <a:pt x="0" y="120000"/>
                </a:lnTo>
                <a:close/>
              </a:path>
            </a:pathLst>
          </a:custGeom>
          <a:noFill/>
          <a:ln>
            <a:noFill/>
          </a:ln>
        </p:spPr>
      </p:sp>
      <p:sp>
        <p:nvSpPr>
          <p:cNvPr id="5" name="Google Shape;5;n"/>
          <p:cNvSpPr txBox="1"/>
          <p:nvPr>
            <p:ph idx="1" type="body"/>
          </p:nvPr>
        </p:nvSpPr>
        <p:spPr>
          <a:xfrm>
            <a:off x="914400" y="4343400"/>
            <a:ext cx="5027612" cy="4113212"/>
          </a:xfrm>
          <a:prstGeom prst="rect">
            <a:avLst/>
          </a:prstGeom>
          <a:noFill/>
          <a:ln>
            <a:noFill/>
          </a:ln>
        </p:spPr>
        <p:txBody>
          <a:bodyPr anchorCtr="0" anchor="t" bIns="46800" lIns="90000" spcFirstLastPara="1" rIns="90000" wrap="square" tIns="468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 name="Shape 14"/>
        <p:cNvGrpSpPr/>
        <p:nvPr/>
      </p:nvGrpSpPr>
      <p:grpSpPr>
        <a:xfrm>
          <a:off x="0" y="0"/>
          <a:ext cx="0" cy="0"/>
          <a:chOff x="0" y="0"/>
          <a:chExt cx="0" cy="0"/>
        </a:xfrm>
      </p:grpSpPr>
      <p:sp>
        <p:nvSpPr>
          <p:cNvPr id="15" name="Google Shape;1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16" name="Google Shape;16;p1: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 name="Shape 30"/>
        <p:cNvGrpSpPr/>
        <p:nvPr/>
      </p:nvGrpSpPr>
      <p:grpSpPr>
        <a:xfrm>
          <a:off x="0" y="0"/>
          <a:ext cx="0" cy="0"/>
          <a:chOff x="0" y="0"/>
          <a:chExt cx="0" cy="0"/>
        </a:xfrm>
      </p:grpSpPr>
      <p:sp>
        <p:nvSpPr>
          <p:cNvPr id="31" name="Google Shape;31;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32" name="Google Shape;32;p2: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 name="Shape 36"/>
        <p:cNvGrpSpPr/>
        <p:nvPr/>
      </p:nvGrpSpPr>
      <p:grpSpPr>
        <a:xfrm>
          <a:off x="0" y="0"/>
          <a:ext cx="0" cy="0"/>
          <a:chOff x="0" y="0"/>
          <a:chExt cx="0" cy="0"/>
        </a:xfrm>
      </p:grpSpPr>
      <p:sp>
        <p:nvSpPr>
          <p:cNvPr id="37" name="Google Shape;3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38" name="Google Shape;38;p3: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 name="Shape 42"/>
        <p:cNvGrpSpPr/>
        <p:nvPr/>
      </p:nvGrpSpPr>
      <p:grpSpPr>
        <a:xfrm>
          <a:off x="0" y="0"/>
          <a:ext cx="0" cy="0"/>
          <a:chOff x="0" y="0"/>
          <a:chExt cx="0" cy="0"/>
        </a:xfrm>
      </p:grpSpPr>
      <p:sp>
        <p:nvSpPr>
          <p:cNvPr id="43" name="Google Shape;43;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44" name="Google Shape;44;p4: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50" name="Google Shape;50;p5: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56" name="Google Shape;56;p6: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62" name="Google Shape;62;p7: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68" name="Google Shape;68;p8: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lim="800000"/>
            <a:headEnd len="sm" w="sm" type="none"/>
            <a:tailEnd len="sm" w="sm" type="none"/>
          </a:ln>
        </p:spPr>
      </p:sp>
      <p:sp>
        <p:nvSpPr>
          <p:cNvPr id="74" name="Google Shape;74;p9:notes"/>
          <p:cNvSpPr txBox="1"/>
          <p:nvPr>
            <p:ph idx="1" type="body"/>
          </p:nvPr>
        </p:nvSpPr>
        <p:spPr>
          <a:xfrm>
            <a:off x="914400" y="4343400"/>
            <a:ext cx="5029200" cy="4114800"/>
          </a:xfrm>
          <a:prstGeom prst="rect">
            <a:avLst/>
          </a:prstGeom>
          <a:noFill/>
          <a:ln>
            <a:noFill/>
          </a:ln>
        </p:spPr>
        <p:txBody>
          <a:bodyPr anchorCtr="0" anchor="ctr" bIns="46800" lIns="90000" spcFirstLastPara="1" rIns="90000" wrap="square" tIns="468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 name="Shape 10"/>
        <p:cNvGrpSpPr/>
        <p:nvPr/>
      </p:nvGrpSpPr>
      <p:grpSpPr>
        <a:xfrm>
          <a:off x="0" y="0"/>
          <a:ext cx="0" cy="0"/>
          <a:chOff x="0" y="0"/>
          <a:chExt cx="0" cy="0"/>
        </a:xfrm>
      </p:grpSpPr>
      <p:sp>
        <p:nvSpPr>
          <p:cNvPr id="11" name="Google Shape;11;p11"/>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1" i="0" sz="3000" u="none">
                <a:solidFill>
                  <a:srgbClr val="000000"/>
                </a:solidFill>
                <a:latin typeface="Helvetica Neue"/>
                <a:ea typeface="Helvetica Neue"/>
                <a:cs typeface="Helvetica Neue"/>
                <a:sym typeface="Helvetica Neue"/>
              </a:defRPr>
            </a:lvl1pPr>
            <a:lvl2pPr lvl="1"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2pPr>
            <a:lvl3pPr lvl="2"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3pPr>
            <a:lvl4pPr lvl="3"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4pPr>
            <a:lvl5pPr lvl="4"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5pPr>
            <a:lvl6pPr lvl="5"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6pPr>
            <a:lvl7pPr lvl="6"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7pPr>
            <a:lvl8pPr lvl="7"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8pPr>
            <a:lvl9pPr lvl="8"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9pPr>
          </a:lstStyle>
          <a:p/>
        </p:txBody>
      </p:sp>
      <p:sp>
        <p:nvSpPr>
          <p:cNvPr id="12" name="Google Shape;12;p11"/>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1" i="0" sz="3000" u="none">
                <a:solidFill>
                  <a:srgbClr val="000000"/>
                </a:solidFill>
                <a:latin typeface="Helvetica Neue"/>
                <a:ea typeface="Helvetica Neue"/>
                <a:cs typeface="Helvetica Neue"/>
                <a:sym typeface="Helvetica Neue"/>
              </a:defRPr>
            </a:lvl1pPr>
            <a:lvl2pPr lvl="1"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2pPr>
            <a:lvl3pPr lvl="2"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3pPr>
            <a:lvl4pPr lvl="3"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4pPr>
            <a:lvl5pPr lvl="4"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5pPr>
            <a:lvl6pPr lvl="5"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6pPr>
            <a:lvl7pPr lvl="6"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7pPr>
            <a:lvl8pPr lvl="7"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8pPr>
            <a:lvl9pPr lvl="8" marR="0" rtl="0" algn="l">
              <a:lnSpc>
                <a:spcPct val="100000"/>
              </a:lnSpc>
              <a:spcBef>
                <a:spcPts val="0"/>
              </a:spcBef>
              <a:spcAft>
                <a:spcPts val="0"/>
              </a:spcAft>
              <a:buSzPts val="1400"/>
              <a:buNone/>
              <a:defRPr b="1" i="0" sz="3000" u="none" cap="none" strike="noStrike">
                <a:solidFill>
                  <a:srgbClr val="000000"/>
                </a:solidFill>
                <a:latin typeface="Helvetica Neue"/>
                <a:ea typeface="Helvetica Neue"/>
                <a:cs typeface="Helvetica Neue"/>
                <a:sym typeface="Helvetica Neue"/>
              </a:defRPr>
            </a:lvl9pPr>
          </a:lstStyle>
          <a:p/>
        </p:txBody>
      </p:sp>
      <p:sp>
        <p:nvSpPr>
          <p:cNvPr id="13" name="Google Shape;13;p11"/>
          <p:cNvSpPr txBox="1"/>
          <p:nvPr>
            <p:ph idx="12" type="sldNum"/>
          </p:nvPr>
        </p:nvSpPr>
        <p:spPr>
          <a:xfrm>
            <a:off x="11958637" y="13081000"/>
            <a:ext cx="452437" cy="506412"/>
          </a:xfrm>
          <a:prstGeom prst="rect">
            <a:avLst/>
          </a:prstGeom>
          <a:noFill/>
          <a:ln>
            <a:noFill/>
          </a:ln>
        </p:spPr>
        <p:txBody>
          <a:bodyPr anchorCtr="0" anchor="t" bIns="50750" lIns="50750" spcFirstLastPara="1" rIns="50750" wrap="square" tIns="50750">
            <a:noAutofit/>
          </a:bodyPr>
          <a:lstStyle>
            <a:lvl1pPr indent="0" lvl="0" marL="0" algn="ctr">
              <a:lnSpc>
                <a:spcPct val="100000"/>
              </a:lnSpc>
              <a:spcBef>
                <a:spcPts val="0"/>
              </a:spcBef>
              <a:spcAft>
                <a:spcPts val="0"/>
              </a:spcAft>
              <a:buNone/>
              <a:defRPr sz="2400">
                <a:latin typeface="Helvetica Neue Light"/>
                <a:ea typeface="Helvetica Neue Light"/>
                <a:cs typeface="Helvetica Neue Light"/>
                <a:sym typeface="Helvetica Neue Light"/>
              </a:defRPr>
            </a:lvl1pPr>
            <a:lvl2pPr indent="0" lvl="1" marL="0" algn="ctr">
              <a:lnSpc>
                <a:spcPct val="100000"/>
              </a:lnSpc>
              <a:spcBef>
                <a:spcPts val="0"/>
              </a:spcBef>
              <a:spcAft>
                <a:spcPts val="0"/>
              </a:spcAft>
              <a:buNone/>
              <a:defRPr sz="2400">
                <a:latin typeface="Helvetica Neue Light"/>
                <a:ea typeface="Helvetica Neue Light"/>
                <a:cs typeface="Helvetica Neue Light"/>
                <a:sym typeface="Helvetica Neue Light"/>
              </a:defRPr>
            </a:lvl2pPr>
            <a:lvl3pPr indent="0" lvl="2" marL="0" algn="ctr">
              <a:lnSpc>
                <a:spcPct val="100000"/>
              </a:lnSpc>
              <a:spcBef>
                <a:spcPts val="0"/>
              </a:spcBef>
              <a:spcAft>
                <a:spcPts val="0"/>
              </a:spcAft>
              <a:buNone/>
              <a:defRPr sz="2400">
                <a:latin typeface="Helvetica Neue Light"/>
                <a:ea typeface="Helvetica Neue Light"/>
                <a:cs typeface="Helvetica Neue Light"/>
                <a:sym typeface="Helvetica Neue Light"/>
              </a:defRPr>
            </a:lvl3pPr>
            <a:lvl4pPr indent="0" lvl="3" marL="0" algn="ctr">
              <a:lnSpc>
                <a:spcPct val="100000"/>
              </a:lnSpc>
              <a:spcBef>
                <a:spcPts val="0"/>
              </a:spcBef>
              <a:spcAft>
                <a:spcPts val="0"/>
              </a:spcAft>
              <a:buNone/>
              <a:defRPr sz="2400">
                <a:latin typeface="Helvetica Neue Light"/>
                <a:ea typeface="Helvetica Neue Light"/>
                <a:cs typeface="Helvetica Neue Light"/>
                <a:sym typeface="Helvetica Neue Light"/>
              </a:defRPr>
            </a:lvl4pPr>
            <a:lvl5pPr indent="0" lvl="4" marL="0" algn="ctr">
              <a:lnSpc>
                <a:spcPct val="100000"/>
              </a:lnSpc>
              <a:spcBef>
                <a:spcPts val="0"/>
              </a:spcBef>
              <a:spcAft>
                <a:spcPts val="0"/>
              </a:spcAft>
              <a:buNone/>
              <a:defRPr sz="2400">
                <a:latin typeface="Helvetica Neue Light"/>
                <a:ea typeface="Helvetica Neue Light"/>
                <a:cs typeface="Helvetica Neue Light"/>
                <a:sym typeface="Helvetica Neue Light"/>
              </a:defRPr>
            </a:lvl5pPr>
            <a:lvl6pPr indent="0" lvl="5" marL="0" algn="ctr">
              <a:lnSpc>
                <a:spcPct val="100000"/>
              </a:lnSpc>
              <a:spcBef>
                <a:spcPts val="0"/>
              </a:spcBef>
              <a:spcAft>
                <a:spcPts val="0"/>
              </a:spcAft>
              <a:buNone/>
              <a:defRPr sz="2400">
                <a:latin typeface="Helvetica Neue Light"/>
                <a:ea typeface="Helvetica Neue Light"/>
                <a:cs typeface="Helvetica Neue Light"/>
                <a:sym typeface="Helvetica Neue Light"/>
              </a:defRPr>
            </a:lvl6pPr>
            <a:lvl7pPr indent="0" lvl="6" marL="0" algn="ctr">
              <a:lnSpc>
                <a:spcPct val="100000"/>
              </a:lnSpc>
              <a:spcBef>
                <a:spcPts val="0"/>
              </a:spcBef>
              <a:spcAft>
                <a:spcPts val="0"/>
              </a:spcAft>
              <a:buNone/>
              <a:defRPr sz="2400">
                <a:latin typeface="Helvetica Neue Light"/>
                <a:ea typeface="Helvetica Neue Light"/>
                <a:cs typeface="Helvetica Neue Light"/>
                <a:sym typeface="Helvetica Neue Light"/>
              </a:defRPr>
            </a:lvl7pPr>
            <a:lvl8pPr indent="0" lvl="7" marL="0" algn="ctr">
              <a:lnSpc>
                <a:spcPct val="100000"/>
              </a:lnSpc>
              <a:spcBef>
                <a:spcPts val="0"/>
              </a:spcBef>
              <a:spcAft>
                <a:spcPts val="0"/>
              </a:spcAft>
              <a:buNone/>
              <a:defRPr sz="2400">
                <a:latin typeface="Helvetica Neue Light"/>
                <a:ea typeface="Helvetica Neue Light"/>
                <a:cs typeface="Helvetica Neue Light"/>
                <a:sym typeface="Helvetica Neue Light"/>
              </a:defRPr>
            </a:lvl8pPr>
            <a:lvl9pPr indent="0" lvl="8" marL="0" algn="ctr">
              <a:lnSpc>
                <a:spcPct val="100000"/>
              </a:lnSpc>
              <a:spcBef>
                <a:spcPts val="0"/>
              </a:spcBef>
              <a:spcAft>
                <a:spcPts val="0"/>
              </a:spcAft>
              <a:buNone/>
              <a:defRPr sz="2400">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 name="Shape 6"/>
        <p:cNvGrpSpPr/>
        <p:nvPr/>
      </p:nvGrpSpPr>
      <p:grpSpPr>
        <a:xfrm>
          <a:off x="0" y="0"/>
          <a:ext cx="0" cy="0"/>
          <a:chOff x="0" y="0"/>
          <a:chExt cx="0" cy="0"/>
        </a:xfrm>
      </p:grpSpPr>
      <p:sp>
        <p:nvSpPr>
          <p:cNvPr id="7" name="Google Shape;7;p10"/>
          <p:cNvSpPr txBox="1"/>
          <p:nvPr>
            <p:ph type="title"/>
          </p:nvPr>
        </p:nvSpPr>
        <p:spPr>
          <a:xfrm>
            <a:off x="1778000" y="2298700"/>
            <a:ext cx="20826412" cy="4646612"/>
          </a:xfrm>
          <a:prstGeom prst="rect">
            <a:avLst/>
          </a:prstGeom>
          <a:noFill/>
          <a:ln>
            <a:noFill/>
          </a:ln>
        </p:spPr>
        <p:txBody>
          <a:bodyPr anchorCtr="0" anchor="b" bIns="50750" lIns="50750" spcFirstLastPara="1" rIns="50750" wrap="square" tIns="50750">
            <a:noAutofit/>
          </a:bodyPr>
          <a:lstStyle>
            <a:lvl1pPr lvl="0" marR="0" rtl="0" algn="ctr">
              <a:lnSpc>
                <a:spcPct val="100000"/>
              </a:lnSpc>
              <a:spcBef>
                <a:spcPts val="0"/>
              </a:spcBef>
              <a:spcAft>
                <a:spcPts val="0"/>
              </a:spcAft>
              <a:buSzPts val="1400"/>
              <a:buNone/>
              <a:defRPr b="0" i="0" sz="11200" u="none" cap="none" strike="noStrike">
                <a:solidFill>
                  <a:srgbClr val="000000"/>
                </a:solidFill>
                <a:latin typeface="Anton"/>
                <a:ea typeface="Anton"/>
                <a:cs typeface="Anton"/>
                <a:sym typeface="Anton"/>
              </a:defRPr>
            </a:lvl1pPr>
            <a:lvl2pPr lvl="1" marR="0" rtl="0" algn="ctr">
              <a:lnSpc>
                <a:spcPct val="100000"/>
              </a:lnSpc>
              <a:spcBef>
                <a:spcPts val="0"/>
              </a:spcBef>
              <a:spcAft>
                <a:spcPts val="0"/>
              </a:spcAft>
              <a:buSzPts val="1400"/>
              <a:buNone/>
              <a:defRPr b="0" i="0" sz="11200" u="none" cap="none" strike="noStrike">
                <a:solidFill>
                  <a:srgbClr val="000000"/>
                </a:solidFill>
                <a:latin typeface="Anton"/>
                <a:ea typeface="Anton"/>
                <a:cs typeface="Anton"/>
                <a:sym typeface="Anton"/>
              </a:defRPr>
            </a:lvl2pPr>
            <a:lvl3pPr lvl="2" marR="0" rtl="0" algn="ctr">
              <a:lnSpc>
                <a:spcPct val="100000"/>
              </a:lnSpc>
              <a:spcBef>
                <a:spcPts val="0"/>
              </a:spcBef>
              <a:spcAft>
                <a:spcPts val="0"/>
              </a:spcAft>
              <a:buSzPts val="1400"/>
              <a:buNone/>
              <a:defRPr b="0" i="0" sz="11200" u="none" cap="none" strike="noStrike">
                <a:solidFill>
                  <a:srgbClr val="000000"/>
                </a:solidFill>
                <a:latin typeface="Anton"/>
                <a:ea typeface="Anton"/>
                <a:cs typeface="Anton"/>
                <a:sym typeface="Anton"/>
              </a:defRPr>
            </a:lvl3pPr>
            <a:lvl4pPr lvl="3" marR="0" rtl="0" algn="ctr">
              <a:lnSpc>
                <a:spcPct val="100000"/>
              </a:lnSpc>
              <a:spcBef>
                <a:spcPts val="0"/>
              </a:spcBef>
              <a:spcAft>
                <a:spcPts val="0"/>
              </a:spcAft>
              <a:buSzPts val="1400"/>
              <a:buNone/>
              <a:defRPr b="0" i="0" sz="11200" u="none" cap="none" strike="noStrike">
                <a:solidFill>
                  <a:srgbClr val="000000"/>
                </a:solidFill>
                <a:latin typeface="Anton"/>
                <a:ea typeface="Anton"/>
                <a:cs typeface="Anton"/>
                <a:sym typeface="Anton"/>
              </a:defRPr>
            </a:lvl4pPr>
            <a:lvl5pPr lvl="4" marR="0" rtl="0" algn="ctr">
              <a:lnSpc>
                <a:spcPct val="100000"/>
              </a:lnSpc>
              <a:spcBef>
                <a:spcPts val="0"/>
              </a:spcBef>
              <a:spcAft>
                <a:spcPts val="0"/>
              </a:spcAft>
              <a:buSzPts val="1400"/>
              <a:buNone/>
              <a:defRPr b="0" i="0" sz="11200" u="none" cap="none" strike="noStrike">
                <a:solidFill>
                  <a:srgbClr val="000000"/>
                </a:solidFill>
                <a:latin typeface="Anton"/>
                <a:ea typeface="Anton"/>
                <a:cs typeface="Anton"/>
                <a:sym typeface="Anton"/>
              </a:defRPr>
            </a:lvl5pPr>
            <a:lvl6pPr lvl="5" marR="0" rtl="0" algn="ctr">
              <a:lnSpc>
                <a:spcPct val="100000"/>
              </a:lnSpc>
              <a:spcBef>
                <a:spcPts val="0"/>
              </a:spcBef>
              <a:spcAft>
                <a:spcPts val="0"/>
              </a:spcAft>
              <a:buSzPts val="1400"/>
              <a:buNone/>
              <a:defRPr b="0" i="0" sz="11200" u="none" cap="none" strike="noStrike">
                <a:solidFill>
                  <a:srgbClr val="000000"/>
                </a:solidFill>
                <a:latin typeface="Anton"/>
                <a:ea typeface="Anton"/>
                <a:cs typeface="Anton"/>
                <a:sym typeface="Anton"/>
              </a:defRPr>
            </a:lvl6pPr>
            <a:lvl7pPr lvl="6" marR="0" rtl="0" algn="ctr">
              <a:lnSpc>
                <a:spcPct val="100000"/>
              </a:lnSpc>
              <a:spcBef>
                <a:spcPts val="0"/>
              </a:spcBef>
              <a:spcAft>
                <a:spcPts val="0"/>
              </a:spcAft>
              <a:buSzPts val="1400"/>
              <a:buNone/>
              <a:defRPr b="0" i="0" sz="11200" u="none" cap="none" strike="noStrike">
                <a:solidFill>
                  <a:srgbClr val="000000"/>
                </a:solidFill>
                <a:latin typeface="Anton"/>
                <a:ea typeface="Anton"/>
                <a:cs typeface="Anton"/>
                <a:sym typeface="Anton"/>
              </a:defRPr>
            </a:lvl7pPr>
            <a:lvl8pPr lvl="7" marR="0" rtl="0" algn="ctr">
              <a:lnSpc>
                <a:spcPct val="100000"/>
              </a:lnSpc>
              <a:spcBef>
                <a:spcPts val="0"/>
              </a:spcBef>
              <a:spcAft>
                <a:spcPts val="0"/>
              </a:spcAft>
              <a:buSzPts val="1400"/>
              <a:buNone/>
              <a:defRPr b="0" i="0" sz="11200" u="none" cap="none" strike="noStrike">
                <a:solidFill>
                  <a:srgbClr val="000000"/>
                </a:solidFill>
                <a:latin typeface="Anton"/>
                <a:ea typeface="Anton"/>
                <a:cs typeface="Anton"/>
                <a:sym typeface="Anton"/>
              </a:defRPr>
            </a:lvl8pPr>
            <a:lvl9pPr lvl="8" marR="0" rtl="0" algn="ctr">
              <a:lnSpc>
                <a:spcPct val="100000"/>
              </a:lnSpc>
              <a:spcBef>
                <a:spcPts val="0"/>
              </a:spcBef>
              <a:spcAft>
                <a:spcPts val="0"/>
              </a:spcAft>
              <a:buSzPts val="1400"/>
              <a:buNone/>
              <a:defRPr b="0" i="0" sz="11200" u="none" cap="none" strike="noStrike">
                <a:solidFill>
                  <a:srgbClr val="000000"/>
                </a:solidFill>
                <a:latin typeface="Anton"/>
                <a:ea typeface="Anton"/>
                <a:cs typeface="Anton"/>
                <a:sym typeface="Anton"/>
              </a:defRPr>
            </a:lvl9pPr>
          </a:lstStyle>
          <a:p/>
        </p:txBody>
      </p:sp>
      <p:sp>
        <p:nvSpPr>
          <p:cNvPr id="8" name="Google Shape;8;p10"/>
          <p:cNvSpPr txBox="1"/>
          <p:nvPr>
            <p:ph idx="1" type="body"/>
          </p:nvPr>
        </p:nvSpPr>
        <p:spPr>
          <a:xfrm>
            <a:off x="1778000" y="7073900"/>
            <a:ext cx="20826412" cy="1585912"/>
          </a:xfrm>
          <a:prstGeom prst="rect">
            <a:avLst/>
          </a:prstGeom>
          <a:noFill/>
          <a:ln>
            <a:noFill/>
          </a:ln>
        </p:spPr>
        <p:txBody>
          <a:bodyPr anchorCtr="0" anchor="t" bIns="50750" lIns="50750" spcFirstLastPara="1" rIns="50750" wrap="square" tIns="50750">
            <a:noAutofit/>
          </a:bodyPr>
          <a:lstStyle>
            <a:lvl1pPr indent="-228600" lvl="0" marL="457200" marR="0" rtl="0" algn="ctr">
              <a:lnSpc>
                <a:spcPct val="100000"/>
              </a:lnSpc>
              <a:spcBef>
                <a:spcPts val="0"/>
              </a:spcBef>
              <a:spcAft>
                <a:spcPts val="0"/>
              </a:spcAft>
              <a:buSzPts val="1400"/>
              <a:buNone/>
              <a:defRPr b="0" i="0" sz="5400" u="none" cap="none" strike="noStrike">
                <a:solidFill>
                  <a:srgbClr val="000000"/>
                </a:solidFill>
                <a:latin typeface="Helvetica Neue"/>
                <a:ea typeface="Helvetica Neue"/>
                <a:cs typeface="Helvetica Neue"/>
                <a:sym typeface="Helvetica Neue"/>
              </a:defRPr>
            </a:lvl1pPr>
            <a:lvl2pPr indent="-228600" lvl="1" marL="914400" marR="0" rtl="0" algn="ctr">
              <a:lnSpc>
                <a:spcPct val="100000"/>
              </a:lnSpc>
              <a:spcBef>
                <a:spcPts val="0"/>
              </a:spcBef>
              <a:spcAft>
                <a:spcPts val="0"/>
              </a:spcAft>
              <a:buSzPts val="1400"/>
              <a:buNone/>
              <a:defRPr b="0" i="0" sz="5400" u="none" cap="none" strike="noStrike">
                <a:solidFill>
                  <a:srgbClr val="000000"/>
                </a:solidFill>
                <a:latin typeface="Helvetica Neue"/>
                <a:ea typeface="Helvetica Neue"/>
                <a:cs typeface="Helvetica Neue"/>
                <a:sym typeface="Helvetica Neue"/>
              </a:defRPr>
            </a:lvl2pPr>
            <a:lvl3pPr indent="-228600" lvl="2" marL="1371600" marR="0" rtl="0" algn="ctr">
              <a:lnSpc>
                <a:spcPct val="100000"/>
              </a:lnSpc>
              <a:spcBef>
                <a:spcPts val="0"/>
              </a:spcBef>
              <a:spcAft>
                <a:spcPts val="0"/>
              </a:spcAft>
              <a:buSzPts val="1400"/>
              <a:buNone/>
              <a:defRPr b="0" i="0" sz="5400" u="none" cap="none" strike="noStrike">
                <a:solidFill>
                  <a:srgbClr val="000000"/>
                </a:solidFill>
                <a:latin typeface="Helvetica Neue"/>
                <a:ea typeface="Helvetica Neue"/>
                <a:cs typeface="Helvetica Neue"/>
                <a:sym typeface="Helvetica Neue"/>
              </a:defRPr>
            </a:lvl3pPr>
            <a:lvl4pPr indent="-228600" lvl="3" marL="1828800" marR="0" rtl="0" algn="ctr">
              <a:lnSpc>
                <a:spcPct val="100000"/>
              </a:lnSpc>
              <a:spcBef>
                <a:spcPts val="0"/>
              </a:spcBef>
              <a:spcAft>
                <a:spcPts val="0"/>
              </a:spcAft>
              <a:buSzPts val="1400"/>
              <a:buNone/>
              <a:defRPr b="0" i="0" sz="5400" u="none" cap="none" strike="noStrike">
                <a:solidFill>
                  <a:srgbClr val="000000"/>
                </a:solidFill>
                <a:latin typeface="Helvetica Neue"/>
                <a:ea typeface="Helvetica Neue"/>
                <a:cs typeface="Helvetica Neue"/>
                <a:sym typeface="Helvetica Neue"/>
              </a:defRPr>
            </a:lvl4pPr>
            <a:lvl5pPr indent="-228600" lvl="4" marL="2286000" marR="0" rtl="0" algn="ctr">
              <a:lnSpc>
                <a:spcPct val="100000"/>
              </a:lnSpc>
              <a:spcBef>
                <a:spcPts val="0"/>
              </a:spcBef>
              <a:spcAft>
                <a:spcPts val="0"/>
              </a:spcAft>
              <a:buSzPts val="1400"/>
              <a:buNone/>
              <a:defRPr b="0" i="0" sz="5400" u="none" cap="none" strike="noStrike">
                <a:solidFill>
                  <a:srgbClr val="000000"/>
                </a:solidFill>
                <a:latin typeface="Helvetica Neue"/>
                <a:ea typeface="Helvetica Neue"/>
                <a:cs typeface="Helvetica Neue"/>
                <a:sym typeface="Helvetica Neue"/>
              </a:defRPr>
            </a:lvl5pPr>
            <a:lvl6pPr indent="-228600" lvl="5" marL="2743200" marR="0" rtl="0" algn="ctr">
              <a:lnSpc>
                <a:spcPct val="100000"/>
              </a:lnSpc>
              <a:spcBef>
                <a:spcPts val="0"/>
              </a:spcBef>
              <a:spcAft>
                <a:spcPts val="0"/>
              </a:spcAft>
              <a:buSzPts val="1400"/>
              <a:buNone/>
              <a:defRPr b="0" i="0" sz="5400" u="none" cap="none" strike="noStrike">
                <a:solidFill>
                  <a:srgbClr val="000000"/>
                </a:solidFill>
                <a:latin typeface="Helvetica Neue"/>
                <a:ea typeface="Helvetica Neue"/>
                <a:cs typeface="Helvetica Neue"/>
                <a:sym typeface="Helvetica Neue"/>
              </a:defRPr>
            </a:lvl6pPr>
            <a:lvl7pPr indent="-228600" lvl="6" marL="3200400" marR="0" rtl="0" algn="ctr">
              <a:lnSpc>
                <a:spcPct val="100000"/>
              </a:lnSpc>
              <a:spcBef>
                <a:spcPts val="0"/>
              </a:spcBef>
              <a:spcAft>
                <a:spcPts val="0"/>
              </a:spcAft>
              <a:buSzPts val="1400"/>
              <a:buNone/>
              <a:defRPr b="0" i="0" sz="5400" u="none" cap="none" strike="noStrike">
                <a:solidFill>
                  <a:srgbClr val="000000"/>
                </a:solidFill>
                <a:latin typeface="Helvetica Neue"/>
                <a:ea typeface="Helvetica Neue"/>
                <a:cs typeface="Helvetica Neue"/>
                <a:sym typeface="Helvetica Neue"/>
              </a:defRPr>
            </a:lvl7pPr>
            <a:lvl8pPr indent="-228600" lvl="7" marL="3657600" marR="0" rtl="0" algn="ctr">
              <a:lnSpc>
                <a:spcPct val="100000"/>
              </a:lnSpc>
              <a:spcBef>
                <a:spcPts val="0"/>
              </a:spcBef>
              <a:spcAft>
                <a:spcPts val="0"/>
              </a:spcAft>
              <a:buSzPts val="1400"/>
              <a:buNone/>
              <a:defRPr b="0" i="0" sz="5400" u="none" cap="none" strike="noStrike">
                <a:solidFill>
                  <a:srgbClr val="000000"/>
                </a:solidFill>
                <a:latin typeface="Helvetica Neue"/>
                <a:ea typeface="Helvetica Neue"/>
                <a:cs typeface="Helvetica Neue"/>
                <a:sym typeface="Helvetica Neue"/>
              </a:defRPr>
            </a:lvl8pPr>
            <a:lvl9pPr indent="-228600" lvl="8" marL="4114800" marR="0" rtl="0" algn="ctr">
              <a:lnSpc>
                <a:spcPct val="100000"/>
              </a:lnSpc>
              <a:spcBef>
                <a:spcPts val="0"/>
              </a:spcBef>
              <a:spcAft>
                <a:spcPts val="0"/>
              </a:spcAft>
              <a:buSzPts val="1400"/>
              <a:buNone/>
              <a:defRPr b="0" i="0" sz="5400" u="none" cap="none" strike="noStrike">
                <a:solidFill>
                  <a:srgbClr val="000000"/>
                </a:solidFill>
                <a:latin typeface="Helvetica Neue"/>
                <a:ea typeface="Helvetica Neue"/>
                <a:cs typeface="Helvetica Neue"/>
                <a:sym typeface="Helvetica Neue"/>
              </a:defRPr>
            </a:lvl9pPr>
          </a:lstStyle>
          <a:p/>
        </p:txBody>
      </p:sp>
      <p:sp>
        <p:nvSpPr>
          <p:cNvPr id="9" name="Google Shape;9;p10"/>
          <p:cNvSpPr txBox="1"/>
          <p:nvPr>
            <p:ph idx="12" type="sldNum"/>
          </p:nvPr>
        </p:nvSpPr>
        <p:spPr>
          <a:xfrm>
            <a:off x="11958637" y="13081000"/>
            <a:ext cx="452437" cy="506412"/>
          </a:xfrm>
          <a:prstGeom prst="rect">
            <a:avLst/>
          </a:prstGeom>
          <a:noFill/>
          <a:ln>
            <a:noFill/>
          </a:ln>
        </p:spPr>
        <p:txBody>
          <a:bodyPr anchorCtr="0" anchor="t" bIns="50750" lIns="50750" spcFirstLastPara="1" rIns="50750" wrap="square" tIns="50750">
            <a:noAutofit/>
          </a:bodyPr>
          <a:lstStyle>
            <a:lvl1pPr indent="0" lvl="0" marL="0" marR="0" rtl="0" algn="ctr">
              <a:lnSpc>
                <a:spcPct val="100000"/>
              </a:lnSpc>
              <a:spcBef>
                <a:spcPts val="0"/>
              </a:spcBef>
              <a:spcAft>
                <a:spcPts val="0"/>
              </a:spcAft>
              <a:buClr>
                <a:srgbClr val="000000"/>
              </a:buClr>
              <a:buSzPts val="2400"/>
              <a:buFont typeface="Helvetica Neue Light"/>
              <a:buNone/>
              <a:defRPr b="1" i="0" sz="2400" u="none">
                <a:solidFill>
                  <a:srgbClr val="000000"/>
                </a:solidFill>
                <a:latin typeface="Helvetica Neue Light"/>
                <a:ea typeface="Helvetica Neue Light"/>
                <a:cs typeface="Helvetica Neue Light"/>
                <a:sym typeface="Helvetica Neue Light"/>
              </a:defRPr>
            </a:lvl1pPr>
            <a:lvl2pPr indent="0" lvl="1" marL="0" marR="0" rtl="0" algn="ctr">
              <a:lnSpc>
                <a:spcPct val="100000"/>
              </a:lnSpc>
              <a:spcBef>
                <a:spcPts val="0"/>
              </a:spcBef>
              <a:spcAft>
                <a:spcPts val="0"/>
              </a:spcAft>
              <a:buClr>
                <a:srgbClr val="000000"/>
              </a:buClr>
              <a:buSzPts val="2400"/>
              <a:buFont typeface="Helvetica Neue Light"/>
              <a:buNone/>
              <a:defRPr b="1" i="0" sz="2400" u="none">
                <a:solidFill>
                  <a:srgbClr val="000000"/>
                </a:solidFill>
                <a:latin typeface="Helvetica Neue Light"/>
                <a:ea typeface="Helvetica Neue Light"/>
                <a:cs typeface="Helvetica Neue Light"/>
                <a:sym typeface="Helvetica Neue Light"/>
              </a:defRPr>
            </a:lvl2pPr>
            <a:lvl3pPr indent="0" lvl="2" marL="0" marR="0" rtl="0" algn="ctr">
              <a:lnSpc>
                <a:spcPct val="100000"/>
              </a:lnSpc>
              <a:spcBef>
                <a:spcPts val="0"/>
              </a:spcBef>
              <a:spcAft>
                <a:spcPts val="0"/>
              </a:spcAft>
              <a:buClr>
                <a:srgbClr val="000000"/>
              </a:buClr>
              <a:buSzPts val="2400"/>
              <a:buFont typeface="Helvetica Neue Light"/>
              <a:buNone/>
              <a:defRPr b="1" i="0" sz="2400" u="none">
                <a:solidFill>
                  <a:srgbClr val="000000"/>
                </a:solidFill>
                <a:latin typeface="Helvetica Neue Light"/>
                <a:ea typeface="Helvetica Neue Light"/>
                <a:cs typeface="Helvetica Neue Light"/>
                <a:sym typeface="Helvetica Neue Light"/>
              </a:defRPr>
            </a:lvl3pPr>
            <a:lvl4pPr indent="0" lvl="3" marL="0" marR="0" rtl="0" algn="ctr">
              <a:lnSpc>
                <a:spcPct val="100000"/>
              </a:lnSpc>
              <a:spcBef>
                <a:spcPts val="0"/>
              </a:spcBef>
              <a:spcAft>
                <a:spcPts val="0"/>
              </a:spcAft>
              <a:buClr>
                <a:srgbClr val="000000"/>
              </a:buClr>
              <a:buSzPts val="2400"/>
              <a:buFont typeface="Helvetica Neue Light"/>
              <a:buNone/>
              <a:defRPr b="1" i="0" sz="2400" u="none">
                <a:solidFill>
                  <a:srgbClr val="000000"/>
                </a:solidFill>
                <a:latin typeface="Helvetica Neue Light"/>
                <a:ea typeface="Helvetica Neue Light"/>
                <a:cs typeface="Helvetica Neue Light"/>
                <a:sym typeface="Helvetica Neue Light"/>
              </a:defRPr>
            </a:lvl4pPr>
            <a:lvl5pPr indent="0" lvl="4" marL="0" marR="0" rtl="0" algn="ctr">
              <a:lnSpc>
                <a:spcPct val="100000"/>
              </a:lnSpc>
              <a:spcBef>
                <a:spcPts val="0"/>
              </a:spcBef>
              <a:spcAft>
                <a:spcPts val="0"/>
              </a:spcAft>
              <a:buClr>
                <a:srgbClr val="000000"/>
              </a:buClr>
              <a:buSzPts val="2400"/>
              <a:buFont typeface="Helvetica Neue Light"/>
              <a:buNone/>
              <a:defRPr b="1" i="0" sz="2400" u="none">
                <a:solidFill>
                  <a:srgbClr val="000000"/>
                </a:solidFill>
                <a:latin typeface="Helvetica Neue Light"/>
                <a:ea typeface="Helvetica Neue Light"/>
                <a:cs typeface="Helvetica Neue Light"/>
                <a:sym typeface="Helvetica Neue Light"/>
              </a:defRPr>
            </a:lvl5pPr>
            <a:lvl6pPr indent="0" lvl="5" marL="0" marR="0" rtl="0" algn="ctr">
              <a:lnSpc>
                <a:spcPct val="100000"/>
              </a:lnSpc>
              <a:spcBef>
                <a:spcPts val="0"/>
              </a:spcBef>
              <a:spcAft>
                <a:spcPts val="0"/>
              </a:spcAft>
              <a:buClr>
                <a:srgbClr val="000000"/>
              </a:buClr>
              <a:buSzPts val="2400"/>
              <a:buFont typeface="Helvetica Neue Light"/>
              <a:buNone/>
              <a:defRPr b="1" i="0" sz="2400" u="none">
                <a:solidFill>
                  <a:srgbClr val="000000"/>
                </a:solidFill>
                <a:latin typeface="Helvetica Neue Light"/>
                <a:ea typeface="Helvetica Neue Light"/>
                <a:cs typeface="Helvetica Neue Light"/>
                <a:sym typeface="Helvetica Neue Light"/>
              </a:defRPr>
            </a:lvl6pPr>
            <a:lvl7pPr indent="0" lvl="6" marL="0" marR="0" rtl="0" algn="ctr">
              <a:lnSpc>
                <a:spcPct val="100000"/>
              </a:lnSpc>
              <a:spcBef>
                <a:spcPts val="0"/>
              </a:spcBef>
              <a:spcAft>
                <a:spcPts val="0"/>
              </a:spcAft>
              <a:buClr>
                <a:srgbClr val="000000"/>
              </a:buClr>
              <a:buSzPts val="2400"/>
              <a:buFont typeface="Helvetica Neue Light"/>
              <a:buNone/>
              <a:defRPr b="1" i="0" sz="2400" u="none">
                <a:solidFill>
                  <a:srgbClr val="000000"/>
                </a:solidFill>
                <a:latin typeface="Helvetica Neue Light"/>
                <a:ea typeface="Helvetica Neue Light"/>
                <a:cs typeface="Helvetica Neue Light"/>
                <a:sym typeface="Helvetica Neue Light"/>
              </a:defRPr>
            </a:lvl7pPr>
            <a:lvl8pPr indent="0" lvl="7" marL="0" marR="0" rtl="0" algn="ctr">
              <a:lnSpc>
                <a:spcPct val="100000"/>
              </a:lnSpc>
              <a:spcBef>
                <a:spcPts val="0"/>
              </a:spcBef>
              <a:spcAft>
                <a:spcPts val="0"/>
              </a:spcAft>
              <a:buClr>
                <a:srgbClr val="000000"/>
              </a:buClr>
              <a:buSzPts val="2400"/>
              <a:buFont typeface="Helvetica Neue Light"/>
              <a:buNone/>
              <a:defRPr b="1" i="0" sz="2400" u="none">
                <a:solidFill>
                  <a:srgbClr val="000000"/>
                </a:solidFill>
                <a:latin typeface="Helvetica Neue Light"/>
                <a:ea typeface="Helvetica Neue Light"/>
                <a:cs typeface="Helvetica Neue Light"/>
                <a:sym typeface="Helvetica Neue Light"/>
              </a:defRPr>
            </a:lvl8pPr>
            <a:lvl9pPr indent="0" lvl="8" marL="0" marR="0" rtl="0" algn="ctr">
              <a:lnSpc>
                <a:spcPct val="100000"/>
              </a:lnSpc>
              <a:spcBef>
                <a:spcPts val="0"/>
              </a:spcBef>
              <a:spcAft>
                <a:spcPts val="0"/>
              </a:spcAft>
              <a:buClr>
                <a:srgbClr val="000000"/>
              </a:buClr>
              <a:buSzPts val="2400"/>
              <a:buFont typeface="Helvetica Neue Light"/>
              <a:buNone/>
              <a:defRPr b="1" i="0" sz="2400" u="none">
                <a:solidFill>
                  <a:srgbClr val="000000"/>
                </a:solidFill>
                <a:latin typeface="Helvetica Neue Light"/>
                <a:ea typeface="Helvetica Neue Light"/>
                <a:cs typeface="Helvetica Neue Light"/>
                <a:sym typeface="Helvetica Neue Light"/>
              </a:defRPr>
            </a:lvl9pPr>
          </a:lstStyle>
          <a:p>
            <a:pPr indent="0" lvl="0" marL="0" rtl="0" algn="ctr">
              <a:spcBef>
                <a:spcPts val="0"/>
              </a:spcBef>
              <a:spcAft>
                <a:spcPts val="0"/>
              </a:spcAft>
              <a:buNone/>
            </a:pPr>
            <a:fld id="{00000000-1234-1234-1234-123412341234}" type="slidenum">
              <a:rPr lang="en-US"/>
              <a:t>‹#›</a:t>
            </a:fld>
            <a:endParaRPr b="0" sz="1400">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7" name="Shape 17"/>
        <p:cNvGrpSpPr/>
        <p:nvPr/>
      </p:nvGrpSpPr>
      <p:grpSpPr>
        <a:xfrm>
          <a:off x="0" y="0"/>
          <a:ext cx="0" cy="0"/>
          <a:chOff x="0" y="0"/>
          <a:chExt cx="0" cy="0"/>
        </a:xfrm>
      </p:grpSpPr>
      <p:pic>
        <p:nvPicPr>
          <p:cNvPr id="18" name="Google Shape;18;p1"/>
          <p:cNvPicPr preferRelativeResize="0"/>
          <p:nvPr/>
        </p:nvPicPr>
        <p:blipFill rotWithShape="1">
          <a:blip r:embed="rId3">
            <a:alphaModFix/>
          </a:blip>
          <a:srcRect b="0" l="0" r="0" t="0"/>
          <a:stretch/>
        </p:blipFill>
        <p:spPr>
          <a:xfrm>
            <a:off x="0" y="0"/>
            <a:ext cx="24384000" cy="13716000"/>
          </a:xfrm>
          <a:prstGeom prst="rect">
            <a:avLst/>
          </a:prstGeom>
          <a:noFill/>
          <a:ln>
            <a:noFill/>
          </a:ln>
        </p:spPr>
      </p:pic>
      <p:sp>
        <p:nvSpPr>
          <p:cNvPr id="19" name="Google Shape;19;p1"/>
          <p:cNvSpPr txBox="1"/>
          <p:nvPr/>
        </p:nvSpPr>
        <p:spPr>
          <a:xfrm>
            <a:off x="8207375" y="1077912"/>
            <a:ext cx="6002337" cy="863600"/>
          </a:xfrm>
          <a:prstGeom prst="rect">
            <a:avLst/>
          </a:prstGeom>
          <a:noFill/>
          <a:ln>
            <a:noFill/>
          </a:ln>
        </p:spPr>
        <p:txBody>
          <a:bodyPr anchorCtr="0" anchor="ctr" bIns="50750" lIns="50750" spcFirstLastPara="1" rIns="50750" wrap="square" tIns="50750">
            <a:spAutoFit/>
          </a:bodyPr>
          <a:lstStyle/>
          <a:p>
            <a:pPr indent="0" lvl="0" marL="0" marR="0" rtl="0" algn="ctr">
              <a:lnSpc>
                <a:spcPct val="100000"/>
              </a:lnSpc>
              <a:spcBef>
                <a:spcPts val="0"/>
              </a:spcBef>
              <a:spcAft>
                <a:spcPts val="0"/>
              </a:spcAft>
              <a:buClr>
                <a:srgbClr val="FFFFFF"/>
              </a:buClr>
              <a:buSzPts val="5000"/>
              <a:buFont typeface="Anton"/>
              <a:buNone/>
            </a:pPr>
            <a:r>
              <a:rPr b="1" i="0" lang="en-US" sz="5000" u="none">
                <a:solidFill>
                  <a:srgbClr val="FFFFFF"/>
                </a:solidFill>
                <a:latin typeface="Anton"/>
                <a:ea typeface="Anton"/>
                <a:cs typeface="Anton"/>
                <a:sym typeface="Anton"/>
              </a:rPr>
              <a:t>MASK INDICATOR </a:t>
            </a:r>
            <a:endParaRPr/>
          </a:p>
        </p:txBody>
      </p:sp>
      <p:sp>
        <p:nvSpPr>
          <p:cNvPr id="20" name="Google Shape;20;p1"/>
          <p:cNvSpPr txBox="1"/>
          <p:nvPr/>
        </p:nvSpPr>
        <p:spPr>
          <a:xfrm>
            <a:off x="1374775" y="8545512"/>
            <a:ext cx="4752900" cy="677100"/>
          </a:xfrm>
          <a:prstGeom prst="rect">
            <a:avLst/>
          </a:prstGeom>
          <a:noFill/>
          <a:ln>
            <a:noFill/>
          </a:ln>
        </p:spPr>
        <p:txBody>
          <a:bodyPr anchorCtr="0" anchor="t" bIns="45700" lIns="45700" spcFirstLastPara="1" rIns="45700" wrap="square" tIns="45700">
            <a:spAutoFit/>
          </a:bodyPr>
          <a:lstStyle/>
          <a:p>
            <a:pPr indent="0" lvl="0" marL="0" marR="0" rtl="0" algn="ctr">
              <a:lnSpc>
                <a:spcPct val="100000"/>
              </a:lnSpc>
              <a:spcBef>
                <a:spcPts val="0"/>
              </a:spcBef>
              <a:spcAft>
                <a:spcPts val="0"/>
              </a:spcAft>
              <a:buClr>
                <a:srgbClr val="717070"/>
              </a:buClr>
              <a:buSzPts val="3800"/>
              <a:buFont typeface="Anton"/>
              <a:buNone/>
            </a:pPr>
            <a:r>
              <a:rPr b="1" lang="en-US" sz="3800">
                <a:solidFill>
                  <a:srgbClr val="717070"/>
                </a:solidFill>
                <a:latin typeface="Anton"/>
                <a:ea typeface="Anton"/>
                <a:cs typeface="Anton"/>
                <a:sym typeface="Anton"/>
              </a:rPr>
              <a:t>Mask Indicator</a:t>
            </a:r>
            <a:endParaRPr/>
          </a:p>
        </p:txBody>
      </p:sp>
      <p:sp>
        <p:nvSpPr>
          <p:cNvPr id="21" name="Google Shape;21;p1"/>
          <p:cNvSpPr txBox="1"/>
          <p:nvPr/>
        </p:nvSpPr>
        <p:spPr>
          <a:xfrm>
            <a:off x="14139863" y="6581775"/>
            <a:ext cx="8385175" cy="3748087"/>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                                                                                                                             </a:t>
            </a:r>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                                                                          </a:t>
            </a:r>
            <a:endParaRPr/>
          </a:p>
        </p:txBody>
      </p:sp>
      <p:sp>
        <p:nvSpPr>
          <p:cNvPr id="22" name="Google Shape;22;p1"/>
          <p:cNvSpPr txBox="1"/>
          <p:nvPr/>
        </p:nvSpPr>
        <p:spPr>
          <a:xfrm>
            <a:off x="4897437" y="4772025"/>
            <a:ext cx="13830299" cy="550862"/>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                                                                                              </a:t>
            </a:r>
            <a:endParaRPr/>
          </a:p>
        </p:txBody>
      </p:sp>
      <p:sp>
        <p:nvSpPr>
          <p:cNvPr id="23" name="Google Shape;23;p1"/>
          <p:cNvSpPr txBox="1"/>
          <p:nvPr/>
        </p:nvSpPr>
        <p:spPr>
          <a:xfrm>
            <a:off x="7953375" y="90487"/>
            <a:ext cx="8475662" cy="276225"/>
          </a:xfrm>
          <a:prstGeom prst="rect">
            <a:avLst/>
          </a:prstGeom>
          <a:noFill/>
          <a:ln>
            <a:noFill/>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rgbClr val="000000"/>
              </a:buClr>
              <a:buSzPts val="1200"/>
              <a:buFont typeface="Calibri"/>
              <a:buNone/>
            </a:pPr>
            <a:r>
              <a:rPr b="1" i="0" lang="en-US" sz="1200" u="none">
                <a:solidFill>
                  <a:srgbClr val="000000"/>
                </a:solidFill>
                <a:latin typeface="Calibri"/>
                <a:ea typeface="Calibri"/>
                <a:cs typeface="Calibri"/>
                <a:sym typeface="Calibri"/>
              </a:rPr>
              <a:t>II Liceum Ogólnokształcące w Poznaniu (II Liceum Ogólnokształcące im. Generałowej Zamoyskiej i Heleny Modrzejewskiej w Poznaniu)</a:t>
            </a:r>
            <a:endParaRPr/>
          </a:p>
        </p:txBody>
      </p:sp>
      <p:sp>
        <p:nvSpPr>
          <p:cNvPr id="24" name="Google Shape;24;p1"/>
          <p:cNvSpPr txBox="1"/>
          <p:nvPr/>
        </p:nvSpPr>
        <p:spPr>
          <a:xfrm>
            <a:off x="7953375" y="90487"/>
            <a:ext cx="8475662" cy="276225"/>
          </a:xfrm>
          <a:prstGeom prst="rect">
            <a:avLst/>
          </a:prstGeom>
          <a:noFill/>
          <a:ln>
            <a:noFill/>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rgbClr val="000000"/>
              </a:buClr>
              <a:buSzPts val="1200"/>
              <a:buFont typeface="Calibri"/>
              <a:buNone/>
            </a:pPr>
            <a:r>
              <a:rPr b="1" i="0" lang="en-US" sz="1200" u="none">
                <a:solidFill>
                  <a:srgbClr val="000000"/>
                </a:solidFill>
                <a:latin typeface="Calibri"/>
                <a:ea typeface="Calibri"/>
                <a:cs typeface="Calibri"/>
                <a:sym typeface="Calibri"/>
              </a:rPr>
              <a:t>II Liceum Ogólnokształcące w Poznaniu (II Liceum Ogólnokształcące im. Generałowej Zamoyskiej i Heleny Modrzejewskiej w Poznaniu)</a:t>
            </a:r>
            <a:endParaRPr/>
          </a:p>
        </p:txBody>
      </p:sp>
      <p:sp>
        <p:nvSpPr>
          <p:cNvPr id="25" name="Google Shape;25;p1"/>
          <p:cNvSpPr txBox="1"/>
          <p:nvPr/>
        </p:nvSpPr>
        <p:spPr>
          <a:xfrm>
            <a:off x="7953375" y="90487"/>
            <a:ext cx="8475662" cy="276225"/>
          </a:xfrm>
          <a:prstGeom prst="rect">
            <a:avLst/>
          </a:prstGeom>
          <a:noFill/>
          <a:ln>
            <a:noFill/>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rgbClr val="000000"/>
              </a:buClr>
              <a:buSzPts val="1200"/>
              <a:buFont typeface="Calibri"/>
              <a:buNone/>
            </a:pPr>
            <a:r>
              <a:rPr b="1" i="0" lang="en-US" sz="1200" u="none">
                <a:solidFill>
                  <a:srgbClr val="000000"/>
                </a:solidFill>
                <a:latin typeface="Calibri"/>
                <a:ea typeface="Calibri"/>
                <a:cs typeface="Calibri"/>
                <a:sym typeface="Calibri"/>
              </a:rPr>
              <a:t>II Liceum Ogólnokształcące w Poznaniu (II Liceum Ogólnokształcące im. Generałowej Zamoyskiej i Heleny Modrzejewskiej w Poznaniu)</a:t>
            </a:r>
            <a:endParaRPr/>
          </a:p>
        </p:txBody>
      </p:sp>
      <p:sp>
        <p:nvSpPr>
          <p:cNvPr id="26" name="Google Shape;26;p1"/>
          <p:cNvSpPr txBox="1"/>
          <p:nvPr/>
        </p:nvSpPr>
        <p:spPr>
          <a:xfrm>
            <a:off x="290512" y="-277812"/>
            <a:ext cx="8139000" cy="464100"/>
          </a:xfrm>
          <a:prstGeom prst="rect">
            <a:avLst/>
          </a:prstGeom>
          <a:noFill/>
          <a:ln>
            <a:noFill/>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rgbClr val="000000"/>
              </a:buClr>
              <a:buSzPts val="1200"/>
              <a:buFont typeface="Calibri"/>
              <a:buNone/>
            </a:pPr>
            <a:r>
              <a:rPr b="1" i="0" lang="en-US" sz="1200" u="none">
                <a:solidFill>
                  <a:srgbClr val="000000"/>
                </a:solidFill>
                <a:latin typeface="Calibri"/>
                <a:ea typeface="Calibri"/>
                <a:cs typeface="Calibri"/>
                <a:sym typeface="Calibri"/>
              </a:rPr>
              <a:t>II Licum Ogólnokszałcące w Poznaniu (II Liceum Ogólnokształcące im. Generałowej Zamoyskiej i Heleny Modrzejewskiej w Pznaniu)</a:t>
            </a:r>
            <a:endParaRPr/>
          </a:p>
        </p:txBody>
      </p:sp>
      <p:sp>
        <p:nvSpPr>
          <p:cNvPr id="27" name="Google Shape;27;p1"/>
          <p:cNvSpPr txBox="1"/>
          <p:nvPr/>
        </p:nvSpPr>
        <p:spPr>
          <a:xfrm>
            <a:off x="33337" y="90487"/>
            <a:ext cx="1706562" cy="276225"/>
          </a:xfrm>
          <a:prstGeom prst="rect">
            <a:avLst/>
          </a:prstGeom>
          <a:noFill/>
          <a:ln>
            <a:noFill/>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rgbClr val="000000"/>
              </a:buClr>
              <a:buSzPts val="1200"/>
              <a:buFont typeface="Calibri"/>
              <a:buNone/>
            </a:pPr>
            <a:r>
              <a:rPr b="1" i="0" lang="en-US" sz="1200" u="none">
                <a:solidFill>
                  <a:srgbClr val="000000"/>
                </a:solidFill>
                <a:latin typeface="Calibri"/>
                <a:ea typeface="Calibri"/>
                <a:cs typeface="Calibri"/>
                <a:sym typeface="Calibri"/>
              </a:rPr>
              <a:t>II Liceum Ogólnokształcą</a:t>
            </a:r>
            <a:endParaRPr/>
          </a:p>
        </p:txBody>
      </p:sp>
      <p:sp>
        <p:nvSpPr>
          <p:cNvPr id="28" name="Google Shape;28;p1"/>
          <p:cNvSpPr txBox="1"/>
          <p:nvPr/>
        </p:nvSpPr>
        <p:spPr>
          <a:xfrm>
            <a:off x="14073188" y="4259262"/>
            <a:ext cx="8027987" cy="8316912"/>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Izabela Stevenson </a:t>
            </a:r>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opiekun naukowy                                         dr n. med Marek Ciesielski</a:t>
            </a:r>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II Liceum Ogólnokształcące w Poznaniu (II Liceum Ogólnokształcące im. Generałowej Zamoyskiej i Heleny Modrzejewskiej w Poznaniu)</a:t>
            </a:r>
            <a:endParaRPr/>
          </a:p>
          <a:p>
            <a:pPr indent="0" lvl="0" marL="0" marR="0" rtl="0" algn="l">
              <a:lnSpc>
                <a:spcPct val="100000"/>
              </a:lnSpc>
              <a:spcBef>
                <a:spcPts val="0"/>
              </a:spcBef>
              <a:spcAft>
                <a:spcPts val="0"/>
              </a:spcAft>
              <a:buNone/>
            </a:pPr>
            <a:r>
              <a:t/>
            </a:r>
            <a:endParaRPr b="1" i="0" sz="3000" u="none">
              <a:solidFill>
                <a:srgbClr val="000000"/>
              </a:solidFill>
              <a:latin typeface="Helvetica Neue"/>
              <a:ea typeface="Helvetica Neue"/>
              <a:cs typeface="Helvetica Neue"/>
              <a:sym typeface="Helvetica Neue"/>
            </a:endParaRPr>
          </a:p>
        </p:txBody>
      </p:sp>
      <p:sp>
        <p:nvSpPr>
          <p:cNvPr id="29" name="Google Shape;29;p1"/>
          <p:cNvSpPr txBox="1"/>
          <p:nvPr/>
        </p:nvSpPr>
        <p:spPr>
          <a:xfrm>
            <a:off x="7953375" y="90487"/>
            <a:ext cx="8475662" cy="276225"/>
          </a:xfrm>
          <a:prstGeom prst="rect">
            <a:avLst/>
          </a:prstGeom>
          <a:noFill/>
          <a:ln>
            <a:noFill/>
          </a:ln>
        </p:spPr>
        <p:txBody>
          <a:bodyPr anchorCtr="0" anchor="ctr" bIns="46800" lIns="90000" spcFirstLastPara="1" rIns="90000" wrap="square" tIns="46800">
            <a:spAutoFit/>
          </a:bodyPr>
          <a:lstStyle/>
          <a:p>
            <a:pPr indent="0" lvl="0" marL="0" marR="0" rtl="0" algn="l">
              <a:lnSpc>
                <a:spcPct val="100000"/>
              </a:lnSpc>
              <a:spcBef>
                <a:spcPts val="0"/>
              </a:spcBef>
              <a:spcAft>
                <a:spcPts val="0"/>
              </a:spcAft>
              <a:buClr>
                <a:srgbClr val="000000"/>
              </a:buClr>
              <a:buSzPts val="1200"/>
              <a:buFont typeface="Calibri"/>
              <a:buNone/>
            </a:pPr>
            <a:r>
              <a:rPr b="1" i="0" lang="en-US" sz="1200" u="none">
                <a:solidFill>
                  <a:srgbClr val="000000"/>
                </a:solidFill>
                <a:latin typeface="Calibri"/>
                <a:ea typeface="Calibri"/>
                <a:cs typeface="Calibri"/>
                <a:sym typeface="Calibri"/>
              </a:rPr>
              <a:t>II Liceum Ogólnokształcące w Poznaniu (II Liceum Ogólnokształcące im. Generałowej Zamoyskiej i Heleny Modrzejewskiej w Poznaniu)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3" name="Shape 33"/>
        <p:cNvGrpSpPr/>
        <p:nvPr/>
      </p:nvGrpSpPr>
      <p:grpSpPr>
        <a:xfrm>
          <a:off x="0" y="0"/>
          <a:ext cx="0" cy="0"/>
          <a:chOff x="0" y="0"/>
          <a:chExt cx="0" cy="0"/>
        </a:xfrm>
      </p:grpSpPr>
      <p:pic>
        <p:nvPicPr>
          <p:cNvPr id="34" name="Google Shape;34;p2"/>
          <p:cNvPicPr preferRelativeResize="0"/>
          <p:nvPr/>
        </p:nvPicPr>
        <p:blipFill rotWithShape="1">
          <a:blip r:embed="rId3">
            <a:alphaModFix/>
          </a:blip>
          <a:srcRect b="0" l="0" r="0" t="0"/>
          <a:stretch/>
        </p:blipFill>
        <p:spPr>
          <a:xfrm>
            <a:off x="0" y="0"/>
            <a:ext cx="24384000" cy="13716000"/>
          </a:xfrm>
          <a:prstGeom prst="rect">
            <a:avLst/>
          </a:prstGeom>
          <a:noFill/>
          <a:ln>
            <a:noFill/>
          </a:ln>
        </p:spPr>
      </p:pic>
      <p:sp>
        <p:nvSpPr>
          <p:cNvPr id="35" name="Google Shape;35;p2"/>
          <p:cNvSpPr txBox="1"/>
          <p:nvPr/>
        </p:nvSpPr>
        <p:spPr>
          <a:xfrm>
            <a:off x="6096000" y="2657475"/>
            <a:ext cx="12192000" cy="10144125"/>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Wstęp</a:t>
            </a:r>
            <a:endParaRPr/>
          </a:p>
          <a:p>
            <a:pPr indent="0" lvl="0" marL="0" marR="0" rtl="0" algn="ctr">
              <a:lnSpc>
                <a:spcPct val="100000"/>
              </a:lnSpc>
              <a:spcBef>
                <a:spcPts val="0"/>
              </a:spcBef>
              <a:spcAft>
                <a:spcPts val="0"/>
              </a:spcAft>
              <a:buClr>
                <a:srgbClr val="000000"/>
              </a:buClr>
              <a:buSzPts val="3000"/>
              <a:buFont typeface="Helvetica Neue"/>
              <a:buNone/>
            </a:pPr>
            <a:br>
              <a:rPr b="1" i="0" lang="en-US" sz="3000" u="none">
                <a:solidFill>
                  <a:srgbClr val="000000"/>
                </a:solidFill>
                <a:latin typeface="Helvetica Neue"/>
                <a:ea typeface="Helvetica Neue"/>
                <a:cs typeface="Helvetica Neue"/>
                <a:sym typeface="Helvetica Neue"/>
              </a:rPr>
            </a:br>
            <a:endParaRPr b="1" i="0" sz="3000" u="none">
              <a:solidFill>
                <a:srgbClr val="000000"/>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Oddychanie przez maseczkę chirurgiczną ochrania osobę ją noszącą przed wieloma drobnoustrojami obecnymi w powietrzu, jak i osoby w jej najbliższym otoczeniu przed drobnoustrojami wydychanymi przez osobę ją noszącą. </a:t>
            </a:r>
            <a:endParaRPr/>
          </a:p>
          <a:p>
            <a:pPr indent="0" lvl="0" marL="0" marR="0" rtl="0" algn="just">
              <a:lnSpc>
                <a:spcPct val="100000"/>
              </a:lnSpc>
              <a:spcBef>
                <a:spcPts val="0"/>
              </a:spcBef>
              <a:spcAft>
                <a:spcPts val="0"/>
              </a:spcAft>
              <a:buClr>
                <a:srgbClr val="000000"/>
              </a:buClr>
              <a:buSzPts val="3000"/>
              <a:buFont typeface="Helvetica Neue"/>
              <a:buNone/>
            </a:pPr>
            <a:br>
              <a:rPr b="1" i="0" lang="en-US" sz="3000" u="none">
                <a:solidFill>
                  <a:srgbClr val="000000"/>
                </a:solidFill>
                <a:latin typeface="Helvetica Neue"/>
                <a:ea typeface="Helvetica Neue"/>
                <a:cs typeface="Helvetica Neue"/>
                <a:sym typeface="Helvetica Neue"/>
              </a:rPr>
            </a:br>
            <a:endParaRPr b="1" i="0" sz="3000" u="none">
              <a:solidFill>
                <a:srgbClr val="000000"/>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Po pewnym czasie oddychania przez maseczkę, na maseczce gromadzi się zbyt dużo różnych  drobnoustrojów, "przefiltrowanych z powietrza i dróg oddechowych" oraz substancji organicznych na których te drobnoustroje się mogą mnożyć. Zbyt duża koncentracja bakterii może prowadzić do wtórnego zakażenia osoby jej noszącej, dlatego został opracowany wskaźnik barwny do stosowania na maseczkę chirurgiczną, który pod wpływem wydychanego dwutlenku węgla i pary wodnej zmienia barwę wskazując konieczność wymiany maseczki.</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9" name="Shape 39"/>
        <p:cNvGrpSpPr/>
        <p:nvPr/>
      </p:nvGrpSpPr>
      <p:grpSpPr>
        <a:xfrm>
          <a:off x="0" y="0"/>
          <a:ext cx="0" cy="0"/>
          <a:chOff x="0" y="0"/>
          <a:chExt cx="0" cy="0"/>
        </a:xfrm>
      </p:grpSpPr>
      <p:pic>
        <p:nvPicPr>
          <p:cNvPr id="40" name="Google Shape;40;p3"/>
          <p:cNvPicPr preferRelativeResize="0"/>
          <p:nvPr/>
        </p:nvPicPr>
        <p:blipFill rotWithShape="1">
          <a:blip r:embed="rId3">
            <a:alphaModFix/>
          </a:blip>
          <a:srcRect b="0" l="0" r="0" t="0"/>
          <a:stretch/>
        </p:blipFill>
        <p:spPr>
          <a:xfrm>
            <a:off x="0" y="0"/>
            <a:ext cx="24384000" cy="13716000"/>
          </a:xfrm>
          <a:prstGeom prst="rect">
            <a:avLst/>
          </a:prstGeom>
          <a:noFill/>
          <a:ln>
            <a:noFill/>
          </a:ln>
        </p:spPr>
      </p:pic>
      <p:sp>
        <p:nvSpPr>
          <p:cNvPr id="41" name="Google Shape;41;p3"/>
          <p:cNvSpPr txBox="1"/>
          <p:nvPr/>
        </p:nvSpPr>
        <p:spPr>
          <a:xfrm>
            <a:off x="6096000" y="4041775"/>
            <a:ext cx="12192000" cy="6032500"/>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000000"/>
              </a:buClr>
              <a:buSzPts val="3000"/>
              <a:buFont typeface="Helvetica Neue"/>
              <a:buNone/>
            </a:pPr>
            <a:br>
              <a:rPr b="1" i="0" lang="en-US" sz="3000" u="none">
                <a:solidFill>
                  <a:srgbClr val="000000"/>
                </a:solidFill>
                <a:latin typeface="Helvetica Neue"/>
                <a:ea typeface="Helvetica Neue"/>
                <a:cs typeface="Helvetica Neue"/>
                <a:sym typeface="Helvetica Neue"/>
              </a:rPr>
            </a:b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Założenia i cel projektu: </a:t>
            </a:r>
            <a:endParaRPr/>
          </a:p>
          <a:p>
            <a:pPr indent="0" lvl="0" marL="0" marR="0" rtl="0" algn="ctr">
              <a:lnSpc>
                <a:spcPct val="100000"/>
              </a:lnSpc>
              <a:spcBef>
                <a:spcPts val="0"/>
              </a:spcBef>
              <a:spcAft>
                <a:spcPts val="0"/>
              </a:spcAft>
              <a:buClr>
                <a:srgbClr val="000000"/>
              </a:buClr>
              <a:buSzPts val="3000"/>
              <a:buFont typeface="Helvetica Neue"/>
              <a:buNone/>
            </a:pPr>
            <a:br>
              <a:rPr b="1" i="0" lang="en-US" sz="3000" u="none">
                <a:solidFill>
                  <a:srgbClr val="000000"/>
                </a:solidFill>
                <a:latin typeface="Helvetica Neue"/>
                <a:ea typeface="Helvetica Neue"/>
                <a:cs typeface="Helvetica Neue"/>
                <a:sym typeface="Helvetica Neue"/>
              </a:rPr>
            </a:br>
            <a:br>
              <a:rPr b="1" i="0" lang="en-US" sz="3000" u="none">
                <a:solidFill>
                  <a:srgbClr val="000000"/>
                </a:solidFill>
                <a:latin typeface="Helvetica Neue"/>
                <a:ea typeface="Helvetica Neue"/>
                <a:cs typeface="Helvetica Neue"/>
                <a:sym typeface="Helvetica Neue"/>
              </a:rPr>
            </a:br>
            <a:endParaRPr b="1" i="0" sz="3000" u="none">
              <a:solidFill>
                <a:srgbClr val="000000"/>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Cel projektu to wskaźnik barwny sygnalizujący “zużycie maseczki” chirurgicznej. Zbyt długo noszona maseczka chirurgiczna nie tylko nie chroni przed infekcją, ale i sama może być przyczyną wtórnej infekcji.</a:t>
            </a:r>
            <a:endParaRPr/>
          </a:p>
          <a:p>
            <a:pPr indent="0" lvl="0" marL="0" marR="0" rtl="0" algn="ctr">
              <a:lnSpc>
                <a:spcPct val="100000"/>
              </a:lnSpc>
              <a:spcBef>
                <a:spcPts val="0"/>
              </a:spcBef>
              <a:spcAft>
                <a:spcPts val="0"/>
              </a:spcAft>
              <a:buClr>
                <a:srgbClr val="000000"/>
              </a:buClr>
              <a:buSzPts val="3000"/>
              <a:buFont typeface="Helvetica Neue"/>
              <a:buNone/>
            </a:pPr>
            <a:br>
              <a:rPr b="1" i="0" lang="en-US" sz="3000" u="none">
                <a:solidFill>
                  <a:srgbClr val="000000"/>
                </a:solidFill>
                <a:latin typeface="Helvetica Neue"/>
                <a:ea typeface="Helvetica Neue"/>
                <a:cs typeface="Helvetica Neue"/>
                <a:sym typeface="Helvetica Neue"/>
              </a:rPr>
            </a:br>
            <a:br>
              <a:rPr b="1" i="0" lang="en-US" sz="3000" u="none">
                <a:solidFill>
                  <a:srgbClr val="000000"/>
                </a:solidFill>
                <a:latin typeface="Helvetica Neue"/>
                <a:ea typeface="Helvetica Neue"/>
                <a:cs typeface="Helvetica Neue"/>
                <a:sym typeface="Helvetica Neue"/>
              </a:rPr>
            </a:b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5" name="Shape 45"/>
        <p:cNvGrpSpPr/>
        <p:nvPr/>
      </p:nvGrpSpPr>
      <p:grpSpPr>
        <a:xfrm>
          <a:off x="0" y="0"/>
          <a:ext cx="0" cy="0"/>
          <a:chOff x="0" y="0"/>
          <a:chExt cx="0" cy="0"/>
        </a:xfrm>
      </p:grpSpPr>
      <p:pic>
        <p:nvPicPr>
          <p:cNvPr id="46" name="Google Shape;46;p4"/>
          <p:cNvPicPr preferRelativeResize="0"/>
          <p:nvPr/>
        </p:nvPicPr>
        <p:blipFill rotWithShape="1">
          <a:blip r:embed="rId3">
            <a:alphaModFix/>
          </a:blip>
          <a:srcRect b="0" l="0" r="0" t="0"/>
          <a:stretch/>
        </p:blipFill>
        <p:spPr>
          <a:xfrm>
            <a:off x="0" y="0"/>
            <a:ext cx="24384000" cy="13716000"/>
          </a:xfrm>
          <a:prstGeom prst="rect">
            <a:avLst/>
          </a:prstGeom>
          <a:noFill/>
          <a:ln>
            <a:noFill/>
          </a:ln>
        </p:spPr>
      </p:pic>
      <p:sp>
        <p:nvSpPr>
          <p:cNvPr id="47" name="Google Shape;47;p4"/>
          <p:cNvSpPr txBox="1"/>
          <p:nvPr/>
        </p:nvSpPr>
        <p:spPr>
          <a:xfrm>
            <a:off x="6096000" y="4271962"/>
            <a:ext cx="12192000" cy="6678612"/>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000000"/>
              </a:buClr>
              <a:buSzPts val="3000"/>
              <a:buFont typeface="Helvetica Neue"/>
              <a:buNone/>
            </a:pPr>
            <a:br>
              <a:rPr b="1" i="0" lang="en-US" sz="3000" u="none">
                <a:solidFill>
                  <a:srgbClr val="000000"/>
                </a:solidFill>
                <a:latin typeface="Helvetica Neue"/>
                <a:ea typeface="Helvetica Neue"/>
                <a:cs typeface="Helvetica Neue"/>
                <a:sym typeface="Helvetica Neue"/>
              </a:rPr>
            </a:br>
            <a:endParaRPr b="1" i="0" sz="3000" u="none">
              <a:solidFill>
                <a:srgbClr val="000000"/>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Materiały i zastosowane metody badań: </a:t>
            </a:r>
            <a:endParaRPr/>
          </a:p>
          <a:p>
            <a:pPr indent="0" lvl="0" marL="0" marR="0" rtl="0" algn="just">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Działanie wskaźnika oparte jest na zasadzie, ze człowiek wydycha CO</a:t>
            </a:r>
            <a:r>
              <a:rPr b="1" baseline="-25000" i="0" lang="en-US" sz="3000" u="none">
                <a:solidFill>
                  <a:srgbClr val="000000"/>
                </a:solidFill>
                <a:latin typeface="Helvetica Neue"/>
                <a:ea typeface="Helvetica Neue"/>
                <a:cs typeface="Helvetica Neue"/>
                <a:sym typeface="Helvetica Neue"/>
              </a:rPr>
              <a:t>2</a:t>
            </a:r>
            <a:r>
              <a:rPr b="1" i="0" lang="en-US" sz="3000" u="none">
                <a:solidFill>
                  <a:srgbClr val="000000"/>
                </a:solidFill>
                <a:latin typeface="Helvetica Neue"/>
                <a:ea typeface="Helvetica Neue"/>
                <a:cs typeface="Helvetica Neue"/>
                <a:sym typeface="Helvetica Neue"/>
              </a:rPr>
              <a:t>, który reaguje z paskiem papieru zawierającym alkaliczny tlenek oraz wskaźnik barwny. Pod wpływem wydychanej pary wodnej (H</a:t>
            </a:r>
            <a:r>
              <a:rPr b="1" baseline="-25000" i="0" lang="en-US" sz="3000" u="none">
                <a:solidFill>
                  <a:srgbClr val="000000"/>
                </a:solidFill>
                <a:latin typeface="Helvetica Neue"/>
                <a:ea typeface="Helvetica Neue"/>
                <a:cs typeface="Helvetica Neue"/>
                <a:sym typeface="Helvetica Neue"/>
              </a:rPr>
              <a:t>2</a:t>
            </a:r>
            <a:r>
              <a:rPr b="1" i="0" lang="en-US" sz="3000" u="none">
                <a:solidFill>
                  <a:srgbClr val="000000"/>
                </a:solidFill>
                <a:latin typeface="Helvetica Neue"/>
                <a:ea typeface="Helvetica Neue"/>
                <a:cs typeface="Helvetica Neue"/>
                <a:sym typeface="Helvetica Neue"/>
              </a:rPr>
              <a:t>O) i CO</a:t>
            </a:r>
            <a:r>
              <a:rPr b="1" baseline="-25000" i="0" lang="en-US" sz="3000" u="none">
                <a:solidFill>
                  <a:srgbClr val="000000"/>
                </a:solidFill>
                <a:latin typeface="Helvetica Neue"/>
                <a:ea typeface="Helvetica Neue"/>
                <a:cs typeface="Helvetica Neue"/>
                <a:sym typeface="Helvetica Neue"/>
              </a:rPr>
              <a:t>2</a:t>
            </a:r>
            <a:r>
              <a:rPr b="1" i="0" lang="en-US" sz="3000" u="none">
                <a:solidFill>
                  <a:srgbClr val="000000"/>
                </a:solidFill>
                <a:latin typeface="Helvetica Neue"/>
                <a:ea typeface="Helvetica Neue"/>
                <a:cs typeface="Helvetica Neue"/>
                <a:sym typeface="Helvetica Neue"/>
              </a:rPr>
              <a:t> następuje reakcja wody z alkalicznym tlenkiem do wodorotlenku, a następnie reakcja wodorotlenku z CO</a:t>
            </a:r>
            <a:r>
              <a:rPr b="1" baseline="-25000" i="0" lang="en-US" sz="3000" u="none">
                <a:solidFill>
                  <a:srgbClr val="000000"/>
                </a:solidFill>
                <a:latin typeface="Helvetica Neue"/>
                <a:ea typeface="Helvetica Neue"/>
                <a:cs typeface="Helvetica Neue"/>
                <a:sym typeface="Helvetica Neue"/>
              </a:rPr>
              <a:t>2,</a:t>
            </a:r>
            <a:r>
              <a:rPr b="1" i="0" lang="en-US" sz="3000" u="none">
                <a:solidFill>
                  <a:srgbClr val="000000"/>
                </a:solidFill>
                <a:latin typeface="Helvetica Neue"/>
                <a:ea typeface="Helvetica Neue"/>
                <a:cs typeface="Helvetica Neue"/>
                <a:sym typeface="Helvetica Neue"/>
              </a:rPr>
              <a:t> co powoduje zmianę pH, co jest sygnalizowane zmianą koloru. </a:t>
            </a:r>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Proporcje związków są dobrane w zależności od rodzaju maski chirurgicznej i proporcjonalnie do czasu w którym ma ona zapewnić ochronę.</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1" name="Shape 51"/>
        <p:cNvGrpSpPr/>
        <p:nvPr/>
      </p:nvGrpSpPr>
      <p:grpSpPr>
        <a:xfrm>
          <a:off x="0" y="0"/>
          <a:ext cx="0" cy="0"/>
          <a:chOff x="0" y="0"/>
          <a:chExt cx="0" cy="0"/>
        </a:xfrm>
      </p:grpSpPr>
      <p:pic>
        <p:nvPicPr>
          <p:cNvPr id="52" name="Google Shape;52;p5"/>
          <p:cNvPicPr preferRelativeResize="0"/>
          <p:nvPr/>
        </p:nvPicPr>
        <p:blipFill rotWithShape="1">
          <a:blip r:embed="rId3">
            <a:alphaModFix/>
          </a:blip>
          <a:srcRect b="0" l="0" r="0" t="0"/>
          <a:stretch/>
        </p:blipFill>
        <p:spPr>
          <a:xfrm>
            <a:off x="0" y="44450"/>
            <a:ext cx="24384000" cy="13716000"/>
          </a:xfrm>
          <a:prstGeom prst="rect">
            <a:avLst/>
          </a:prstGeom>
          <a:noFill/>
          <a:ln>
            <a:noFill/>
          </a:ln>
        </p:spPr>
      </p:pic>
      <p:sp>
        <p:nvSpPr>
          <p:cNvPr id="53" name="Google Shape;53;p5"/>
          <p:cNvSpPr txBox="1"/>
          <p:nvPr/>
        </p:nvSpPr>
        <p:spPr>
          <a:xfrm>
            <a:off x="6096000" y="3992562"/>
            <a:ext cx="14377986" cy="8866187"/>
          </a:xfrm>
          <a:prstGeom prst="rect">
            <a:avLst/>
          </a:prstGeom>
          <a:noFill/>
          <a:ln>
            <a:noFill/>
          </a:ln>
        </p:spPr>
        <p:txBody>
          <a:bodyPr anchorCtr="0" anchor="t" bIns="46800" lIns="90000" spcFirstLastPara="1" rIns="90000" wrap="square" tIns="46800">
            <a:spAutoFit/>
          </a:bodyPr>
          <a:lstStyle/>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Opis badania – cz. 1</a:t>
            </a:r>
            <a:endParaRPr/>
          </a:p>
          <a:p>
            <a:pPr indent="0" lvl="0" marL="0" marR="0" rtl="0" algn="just">
              <a:lnSpc>
                <a:spcPct val="100000"/>
              </a:lnSpc>
              <a:spcBef>
                <a:spcPts val="0"/>
              </a:spcBef>
              <a:spcAft>
                <a:spcPts val="0"/>
              </a:spcAft>
              <a:buClr>
                <a:srgbClr val="000000"/>
              </a:buClr>
              <a:buSzPts val="3000"/>
              <a:buFont typeface="Helvetica Neue"/>
              <a:buNone/>
            </a:pPr>
            <a:br>
              <a:rPr b="1" i="0" lang="en-US" sz="3000" u="none">
                <a:solidFill>
                  <a:srgbClr val="000000"/>
                </a:solidFill>
                <a:latin typeface="Helvetica Neue"/>
                <a:ea typeface="Helvetica Neue"/>
                <a:cs typeface="Helvetica Neue"/>
                <a:sym typeface="Helvetica Neue"/>
              </a:rPr>
            </a:br>
            <a:r>
              <a:rPr b="1" i="0" lang="en-US" sz="3000" u="none">
                <a:solidFill>
                  <a:srgbClr val="000000"/>
                </a:solidFill>
                <a:latin typeface="Helvetica Neue"/>
                <a:ea typeface="Helvetica Neue"/>
                <a:cs typeface="Helvetica Neue"/>
                <a:sym typeface="Helvetica Neue"/>
              </a:rPr>
              <a:t>Badanie zostało podzielone na 2 etapy:</a:t>
            </a:r>
            <a:endParaRPr/>
          </a:p>
          <a:p>
            <a:pPr indent="0" lvl="0" marL="0" marR="0" rtl="0" algn="just">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190500" lvl="0" marL="0" marR="0" rtl="0" algn="just">
              <a:lnSpc>
                <a:spcPct val="100000"/>
              </a:lnSpc>
              <a:spcBef>
                <a:spcPts val="0"/>
              </a:spcBef>
              <a:spcAft>
                <a:spcPts val="0"/>
              </a:spcAft>
              <a:buClr>
                <a:srgbClr val="000000"/>
              </a:buClr>
              <a:buSzPts val="3000"/>
              <a:buFont typeface="Helvetica Neue"/>
              <a:buChar char="-"/>
            </a:pPr>
            <a:r>
              <a:rPr b="1" i="0" lang="en-US" sz="3000" u="none">
                <a:solidFill>
                  <a:srgbClr val="000000"/>
                </a:solidFill>
                <a:latin typeface="Helvetica Neue"/>
                <a:ea typeface="Helvetica Neue"/>
                <a:cs typeface="Helvetica Neue"/>
                <a:sym typeface="Helvetica Neue"/>
              </a:rPr>
              <a:t>w etapie pierwszym określono kolonizację bakterii na maseczce chirurgicznej w zależności od czasu jej noszenia, wykonano posiewy bakteryjne po ½ godz, 1 godz, 2 godz, 4 godz , 6 godz i 8 godzinach noszenia maseczki chirurgicznej. </a:t>
            </a:r>
            <a:endParaRPr/>
          </a:p>
          <a:p>
            <a:pPr indent="0" lvl="0" marL="0" marR="0" rtl="0" algn="just">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Badania wykonano poprzez 5 krotne przesunięcie jałowego patyczka tzw. „wymazówki“ po maseczce chirurgicznej, a następnie umieszczeniu go w podłożu transportowym. Materiał został wysłany do Laboratorium Mikrobiologicznego p. Magadaleny Małyszko (która zgodziła się pomóc przy projekcie).</a:t>
            </a:r>
            <a:endParaRPr/>
          </a:p>
          <a:p>
            <a:pPr indent="0" lvl="0" marL="0" marR="0" rtl="0" algn="just">
              <a:lnSpc>
                <a:spcPct val="100000"/>
              </a:lnSpc>
              <a:spcBef>
                <a:spcPts val="0"/>
              </a:spcBef>
              <a:spcAft>
                <a:spcPts val="0"/>
              </a:spcAft>
              <a:buClr>
                <a:srgbClr val="000000"/>
              </a:buClr>
              <a:buSzPts val="3000"/>
              <a:buFont typeface="Helvetica Neue"/>
              <a:buNone/>
            </a:pPr>
            <a:br>
              <a:rPr b="1" i="0" lang="en-US" sz="3000" u="none">
                <a:solidFill>
                  <a:srgbClr val="000000"/>
                </a:solidFill>
                <a:latin typeface="Helvetica Neue"/>
                <a:ea typeface="Helvetica Neue"/>
                <a:cs typeface="Helvetica Neue"/>
                <a:sym typeface="Helvetica Neue"/>
              </a:rPr>
            </a:br>
            <a:endParaRPr b="1" i="0" sz="3000" u="none">
              <a:solidFill>
                <a:srgbClr val="000000"/>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000000"/>
              </a:buClr>
              <a:buSzPts val="2400"/>
              <a:buFont typeface="Helvetica Neue"/>
              <a:buNone/>
            </a:pPr>
            <a:br>
              <a:rPr b="1" i="0" lang="en-US" sz="2400" u="none">
                <a:solidFill>
                  <a:srgbClr val="000000"/>
                </a:solidFill>
                <a:latin typeface="Helvetica Neue"/>
                <a:ea typeface="Helvetica Neue"/>
                <a:cs typeface="Helvetica Neue"/>
                <a:sym typeface="Helvetica Neue"/>
              </a:rPr>
            </a:br>
            <a:br>
              <a:rPr b="1" i="0" lang="en-US" sz="2400" u="none">
                <a:solidFill>
                  <a:srgbClr val="000000"/>
                </a:solidFill>
                <a:latin typeface="Helvetica Neue"/>
                <a:ea typeface="Helvetica Neue"/>
                <a:cs typeface="Helvetica Neue"/>
                <a:sym typeface="Helvetica Neue"/>
              </a:rPr>
            </a:br>
            <a:br>
              <a:rPr b="1" i="0" lang="en-US" sz="2400" u="none">
                <a:solidFill>
                  <a:srgbClr val="000000"/>
                </a:solidFill>
                <a:latin typeface="Helvetica Neue"/>
                <a:ea typeface="Helvetica Neue"/>
                <a:cs typeface="Helvetica Neue"/>
                <a:sym typeface="Helvetica Neue"/>
              </a:rPr>
            </a:b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7" name="Shape 57"/>
        <p:cNvGrpSpPr/>
        <p:nvPr/>
      </p:nvGrpSpPr>
      <p:grpSpPr>
        <a:xfrm>
          <a:off x="0" y="0"/>
          <a:ext cx="0" cy="0"/>
          <a:chOff x="0" y="0"/>
          <a:chExt cx="0" cy="0"/>
        </a:xfrm>
      </p:grpSpPr>
      <p:pic>
        <p:nvPicPr>
          <p:cNvPr id="58" name="Google Shape;58;p6"/>
          <p:cNvPicPr preferRelativeResize="0"/>
          <p:nvPr/>
        </p:nvPicPr>
        <p:blipFill rotWithShape="1">
          <a:blip r:embed="rId3">
            <a:alphaModFix/>
          </a:blip>
          <a:srcRect b="0" l="0" r="0" t="0"/>
          <a:stretch/>
        </p:blipFill>
        <p:spPr>
          <a:xfrm>
            <a:off x="0" y="0"/>
            <a:ext cx="24384000" cy="13716000"/>
          </a:xfrm>
          <a:prstGeom prst="rect">
            <a:avLst/>
          </a:prstGeom>
          <a:noFill/>
          <a:ln>
            <a:noFill/>
          </a:ln>
        </p:spPr>
      </p:pic>
      <p:sp>
        <p:nvSpPr>
          <p:cNvPr id="59" name="Google Shape;59;p6"/>
          <p:cNvSpPr txBox="1"/>
          <p:nvPr/>
        </p:nvSpPr>
        <p:spPr>
          <a:xfrm>
            <a:off x="6096000" y="3992562"/>
            <a:ext cx="14824076" cy="4754562"/>
          </a:xfrm>
          <a:prstGeom prst="rect">
            <a:avLst/>
          </a:prstGeom>
          <a:noFill/>
          <a:ln>
            <a:noFill/>
          </a:ln>
        </p:spPr>
        <p:txBody>
          <a:bodyPr anchorCtr="0" anchor="t" bIns="46800" lIns="90000" spcFirstLastPara="1" rIns="90000" wrap="square" tIns="46800">
            <a:spAutoFit/>
          </a:bodyPr>
          <a:lstStyle/>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Opis badania – cz.2</a:t>
            </a:r>
            <a:endParaRPr/>
          </a:p>
          <a:p>
            <a:pPr indent="0" lvl="0" marL="0" marR="0" rtl="0" algn="just">
              <a:lnSpc>
                <a:spcPct val="100000"/>
              </a:lnSpc>
              <a:spcBef>
                <a:spcPts val="0"/>
              </a:spcBef>
              <a:spcAft>
                <a:spcPts val="0"/>
              </a:spcAft>
              <a:buClr>
                <a:srgbClr val="000000"/>
              </a:buClr>
              <a:buSzPts val="3000"/>
              <a:buFont typeface="Helvetica Neue"/>
              <a:buNone/>
            </a:pPr>
            <a:br>
              <a:rPr b="1" i="0" lang="en-US" sz="3000" u="none">
                <a:solidFill>
                  <a:srgbClr val="000000"/>
                </a:solidFill>
                <a:latin typeface="Helvetica Neue"/>
                <a:ea typeface="Helvetica Neue"/>
                <a:cs typeface="Helvetica Neue"/>
                <a:sym typeface="Helvetica Neue"/>
              </a:rPr>
            </a:br>
            <a:br>
              <a:rPr b="1" i="0" lang="en-US" sz="3000" u="none">
                <a:solidFill>
                  <a:srgbClr val="000000"/>
                </a:solidFill>
                <a:latin typeface="Helvetica Neue"/>
                <a:ea typeface="Helvetica Neue"/>
                <a:cs typeface="Helvetica Neue"/>
                <a:sym typeface="Helvetica Neue"/>
              </a:rPr>
            </a:br>
            <a:endParaRPr b="1" i="0" sz="3000" u="none">
              <a:solidFill>
                <a:srgbClr val="000000"/>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 w etapie drugim badania dobrano proporcje alkalicznego tlenku oraz wskaźnika barwnego, aby najwierniej odtwarzały czas, po jakim należy wymienić maseczkę</a:t>
            </a:r>
            <a:endParaRPr/>
          </a:p>
          <a:p>
            <a:pPr indent="0" lvl="0" marL="0" marR="0" rtl="0" algn="just">
              <a:lnSpc>
                <a:spcPct val="100000"/>
              </a:lnSpc>
              <a:spcBef>
                <a:spcPts val="0"/>
              </a:spcBef>
              <a:spcAft>
                <a:spcPts val="0"/>
              </a:spcAft>
              <a:buClr>
                <a:srgbClr val="000000"/>
              </a:buClr>
              <a:buSzPts val="2400"/>
              <a:buFont typeface="Helvetica Neue"/>
              <a:buNone/>
            </a:pPr>
            <a:br>
              <a:rPr b="1" i="0" lang="en-US" sz="2400" u="none">
                <a:solidFill>
                  <a:srgbClr val="000000"/>
                </a:solidFill>
                <a:latin typeface="Helvetica Neue"/>
                <a:ea typeface="Helvetica Neue"/>
                <a:cs typeface="Helvetica Neue"/>
                <a:sym typeface="Helvetica Neue"/>
              </a:rPr>
            </a:br>
            <a:br>
              <a:rPr b="1" i="0" lang="en-US" sz="2400" u="none">
                <a:solidFill>
                  <a:srgbClr val="000000"/>
                </a:solidFill>
                <a:latin typeface="Helvetica Neue"/>
                <a:ea typeface="Helvetica Neue"/>
                <a:cs typeface="Helvetica Neue"/>
                <a:sym typeface="Helvetica Neue"/>
              </a:rPr>
            </a:br>
            <a:br>
              <a:rPr b="1" i="0" lang="en-US" sz="2400" u="none">
                <a:solidFill>
                  <a:srgbClr val="000000"/>
                </a:solidFill>
                <a:latin typeface="Helvetica Neue"/>
                <a:ea typeface="Helvetica Neue"/>
                <a:cs typeface="Helvetica Neue"/>
                <a:sym typeface="Helvetica Neue"/>
              </a:rPr>
            </a:b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3" name="Shape 63"/>
        <p:cNvGrpSpPr/>
        <p:nvPr/>
      </p:nvGrpSpPr>
      <p:grpSpPr>
        <a:xfrm>
          <a:off x="0" y="0"/>
          <a:ext cx="0" cy="0"/>
          <a:chOff x="0" y="0"/>
          <a:chExt cx="0" cy="0"/>
        </a:xfrm>
      </p:grpSpPr>
      <p:pic>
        <p:nvPicPr>
          <p:cNvPr id="64" name="Google Shape;64;p7"/>
          <p:cNvPicPr preferRelativeResize="0"/>
          <p:nvPr/>
        </p:nvPicPr>
        <p:blipFill rotWithShape="1">
          <a:blip r:embed="rId3">
            <a:alphaModFix/>
          </a:blip>
          <a:srcRect b="0" l="0" r="0" t="0"/>
          <a:stretch/>
        </p:blipFill>
        <p:spPr>
          <a:xfrm>
            <a:off x="0" y="0"/>
            <a:ext cx="24384000" cy="13716000"/>
          </a:xfrm>
          <a:prstGeom prst="rect">
            <a:avLst/>
          </a:prstGeom>
          <a:noFill/>
          <a:ln>
            <a:noFill/>
          </a:ln>
        </p:spPr>
      </p:pic>
      <p:sp>
        <p:nvSpPr>
          <p:cNvPr id="65" name="Google Shape;65;p7"/>
          <p:cNvSpPr txBox="1"/>
          <p:nvPr/>
        </p:nvSpPr>
        <p:spPr>
          <a:xfrm>
            <a:off x="6096000" y="4733925"/>
            <a:ext cx="14511337" cy="4205287"/>
          </a:xfrm>
          <a:prstGeom prst="rect">
            <a:avLst/>
          </a:prstGeom>
          <a:noFill/>
          <a:ln>
            <a:noFill/>
          </a:ln>
        </p:spPr>
        <p:txBody>
          <a:bodyPr anchorCtr="0" anchor="t" bIns="46800" lIns="90000" spcFirstLastPara="1" rIns="90000" wrap="square" tIns="46800">
            <a:spAutoFit/>
          </a:bodyPr>
          <a:lstStyle/>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Wyniki i wnioski</a:t>
            </a:r>
            <a:endParaRPr/>
          </a:p>
          <a:p>
            <a:pPr indent="0" lvl="0" marL="0" marR="0" rtl="0" algn="just">
              <a:lnSpc>
                <a:spcPct val="100000"/>
              </a:lnSpc>
              <a:spcBef>
                <a:spcPts val="0"/>
              </a:spcBef>
              <a:spcAft>
                <a:spcPts val="0"/>
              </a:spcAft>
              <a:buClr>
                <a:srgbClr val="000000"/>
              </a:buClr>
              <a:buSzPts val="3000"/>
              <a:buFont typeface="Helvetica Neue"/>
              <a:buNone/>
            </a:pPr>
            <a:br>
              <a:rPr b="1" i="0" lang="en-US" sz="3000" u="none">
                <a:solidFill>
                  <a:srgbClr val="000000"/>
                </a:solidFill>
                <a:latin typeface="Helvetica Neue"/>
                <a:ea typeface="Helvetica Neue"/>
                <a:cs typeface="Helvetica Neue"/>
                <a:sym typeface="Helvetica Neue"/>
              </a:rPr>
            </a:br>
            <a:br>
              <a:rPr b="1" i="0" lang="en-US" sz="3000" u="none">
                <a:solidFill>
                  <a:srgbClr val="000000"/>
                </a:solidFill>
                <a:latin typeface="Helvetica Neue"/>
                <a:ea typeface="Helvetica Neue"/>
                <a:cs typeface="Helvetica Neue"/>
                <a:sym typeface="Helvetica Neue"/>
              </a:rPr>
            </a:br>
            <a:endParaRPr b="1" i="0" sz="3000" u="none">
              <a:solidFill>
                <a:srgbClr val="000000"/>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Przeprowadzone badania dały bardzo obiecujące wyniki, wskazujące , że nie tylko noszenie maseczki ale również regulana jej zmiana jest istotnym czynnikiem zapobiegającym infekcjom. </a:t>
            </a:r>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Zbyt rzadka zmiana maseczek może przyczyniać się wręcz do roznoszenia drobnoustrojów.</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9" name="Shape 69"/>
        <p:cNvGrpSpPr/>
        <p:nvPr/>
      </p:nvGrpSpPr>
      <p:grpSpPr>
        <a:xfrm>
          <a:off x="0" y="0"/>
          <a:ext cx="0" cy="0"/>
          <a:chOff x="0" y="0"/>
          <a:chExt cx="0" cy="0"/>
        </a:xfrm>
      </p:grpSpPr>
      <p:pic>
        <p:nvPicPr>
          <p:cNvPr id="70" name="Google Shape;70;p8"/>
          <p:cNvPicPr preferRelativeResize="0"/>
          <p:nvPr/>
        </p:nvPicPr>
        <p:blipFill rotWithShape="1">
          <a:blip r:embed="rId3">
            <a:alphaModFix/>
          </a:blip>
          <a:srcRect b="0" l="0" r="0" t="0"/>
          <a:stretch/>
        </p:blipFill>
        <p:spPr>
          <a:xfrm>
            <a:off x="0" y="0"/>
            <a:ext cx="24384000" cy="13716000"/>
          </a:xfrm>
          <a:prstGeom prst="rect">
            <a:avLst/>
          </a:prstGeom>
          <a:noFill/>
          <a:ln>
            <a:noFill/>
          </a:ln>
        </p:spPr>
      </p:pic>
      <p:sp>
        <p:nvSpPr>
          <p:cNvPr id="71" name="Google Shape;71;p8"/>
          <p:cNvSpPr txBox="1"/>
          <p:nvPr/>
        </p:nvSpPr>
        <p:spPr>
          <a:xfrm>
            <a:off x="6096000" y="3811587"/>
            <a:ext cx="12192000" cy="4662487"/>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a:t>
            </a:r>
            <a:endParaRPr/>
          </a:p>
          <a:p>
            <a:pPr indent="0" lvl="0" marL="0" marR="0" rtl="0" algn="ctr">
              <a:lnSpc>
                <a:spcPct val="100000"/>
              </a:lnSpc>
              <a:spcBef>
                <a:spcPts val="0"/>
              </a:spcBef>
              <a:spcAft>
                <a:spcPts val="0"/>
              </a:spcAft>
              <a:buClr>
                <a:srgbClr val="000000"/>
              </a:buClr>
              <a:buSzPts val="3000"/>
              <a:buFont typeface="Helvetica Neue"/>
              <a:buNone/>
            </a:pPr>
            <a:br>
              <a:rPr b="1" i="0" lang="en-US" sz="3000" u="none">
                <a:solidFill>
                  <a:srgbClr val="000000"/>
                </a:solidFill>
                <a:latin typeface="Helvetica Neue"/>
                <a:ea typeface="Helvetica Neue"/>
                <a:cs typeface="Helvetica Neue"/>
                <a:sym typeface="Helvetica Neue"/>
              </a:rPr>
            </a:br>
            <a:endParaRPr b="1" i="0" sz="3000" u="none">
              <a:solidFill>
                <a:srgbClr val="000000"/>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Zastosowanie projektu w praktyce.</a:t>
            </a:r>
            <a:endParaRPr/>
          </a:p>
          <a:p>
            <a:pPr indent="0" lvl="0" marL="0" marR="0" rtl="0" algn="just">
              <a:lnSpc>
                <a:spcPct val="100000"/>
              </a:lnSpc>
              <a:spcBef>
                <a:spcPts val="0"/>
              </a:spcBef>
              <a:spcAft>
                <a:spcPts val="0"/>
              </a:spcAft>
              <a:buClr>
                <a:srgbClr val="000000"/>
              </a:buClr>
              <a:buSzPts val="3000"/>
              <a:buFont typeface="Helvetica Neue"/>
              <a:buNone/>
            </a:pPr>
            <a:r>
              <a:t/>
            </a:r>
            <a:endParaRPr b="1" i="0" sz="3000" u="none">
              <a:solidFill>
                <a:srgbClr val="000000"/>
              </a:solidFill>
              <a:latin typeface="Helvetica Neue"/>
              <a:ea typeface="Helvetica Neue"/>
              <a:cs typeface="Helvetica Neue"/>
              <a:sym typeface="Helvetica Neue"/>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Zaproponowanym projektem wykazał zainteresowanie jeden </a:t>
            </a:r>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z liderów polskiego rynku chemicznego: </a:t>
            </a:r>
            <a:endParaRPr/>
          </a:p>
          <a:p>
            <a:pPr indent="0" lvl="0" marL="0" marR="0" rtl="0" algn="just">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Zakłady Chemiczne i Tworzyw Sztucznych Boryszew. </a:t>
            </a:r>
            <a:endParaRPr/>
          </a:p>
          <a:p>
            <a:pPr indent="0" lvl="0" marL="0" marR="0" rtl="0" algn="ctr">
              <a:lnSpc>
                <a:spcPct val="100000"/>
              </a:lnSpc>
              <a:spcBef>
                <a:spcPts val="0"/>
              </a:spcBef>
              <a:spcAft>
                <a:spcPts val="0"/>
              </a:spcAft>
              <a:buClr>
                <a:srgbClr val="000000"/>
              </a:buClr>
              <a:buSzPts val="3000"/>
              <a:buFont typeface="Helvetica Neue"/>
              <a:buNone/>
            </a:pPr>
            <a:br>
              <a:rPr b="1" i="0" lang="en-US" sz="3000" u="none">
                <a:solidFill>
                  <a:srgbClr val="000000"/>
                </a:solidFill>
                <a:latin typeface="Helvetica Neue"/>
                <a:ea typeface="Helvetica Neue"/>
                <a:cs typeface="Helvetica Neue"/>
                <a:sym typeface="Helvetica Neue"/>
              </a:rPr>
            </a:b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5" name="Shape 75"/>
        <p:cNvGrpSpPr/>
        <p:nvPr/>
      </p:nvGrpSpPr>
      <p:grpSpPr>
        <a:xfrm>
          <a:off x="0" y="0"/>
          <a:ext cx="0" cy="0"/>
          <a:chOff x="0" y="0"/>
          <a:chExt cx="0" cy="0"/>
        </a:xfrm>
      </p:grpSpPr>
      <p:pic>
        <p:nvPicPr>
          <p:cNvPr id="76" name="Google Shape;76;p9"/>
          <p:cNvPicPr preferRelativeResize="0"/>
          <p:nvPr/>
        </p:nvPicPr>
        <p:blipFill rotWithShape="1">
          <a:blip r:embed="rId3">
            <a:alphaModFix/>
          </a:blip>
          <a:srcRect b="0" l="0" r="0" t="0"/>
          <a:stretch/>
        </p:blipFill>
        <p:spPr>
          <a:xfrm>
            <a:off x="0" y="0"/>
            <a:ext cx="24384000" cy="13716000"/>
          </a:xfrm>
          <a:prstGeom prst="rect">
            <a:avLst/>
          </a:prstGeom>
          <a:noFill/>
          <a:ln>
            <a:noFill/>
          </a:ln>
        </p:spPr>
      </p:pic>
      <p:sp>
        <p:nvSpPr>
          <p:cNvPr id="77" name="Google Shape;77;p9"/>
          <p:cNvSpPr txBox="1"/>
          <p:nvPr/>
        </p:nvSpPr>
        <p:spPr>
          <a:xfrm>
            <a:off x="6096000" y="5888037"/>
            <a:ext cx="12192000" cy="1465262"/>
          </a:xfrm>
          <a:prstGeom prst="rect">
            <a:avLst/>
          </a:prstGeom>
          <a:noFill/>
          <a:ln>
            <a:noFill/>
          </a:ln>
        </p:spPr>
        <p:txBody>
          <a:bodyPr anchorCtr="0" anchor="t" bIns="46800" lIns="90000" spcFirstLastPara="1" rIns="90000" wrap="square" tIns="46800">
            <a:spAutoFit/>
          </a:bodyPr>
          <a:lstStyle/>
          <a:p>
            <a:pPr indent="0" lvl="0" marL="0" marR="0" rtl="0" algn="ctr">
              <a:lnSpc>
                <a:spcPct val="100000"/>
              </a:lnSpc>
              <a:spcBef>
                <a:spcPts val="0"/>
              </a:spcBef>
              <a:spcAft>
                <a:spcPts val="0"/>
              </a:spcAft>
              <a:buClr>
                <a:srgbClr val="000000"/>
              </a:buClr>
              <a:buSzPts val="3000"/>
              <a:buFont typeface="Helvetica Neue"/>
              <a:buNone/>
            </a:pPr>
            <a:br>
              <a:rPr b="1" i="0" lang="en-US" sz="3000" u="none">
                <a:solidFill>
                  <a:srgbClr val="000000"/>
                </a:solidFill>
                <a:latin typeface="Helvetica Neue"/>
                <a:ea typeface="Helvetica Neue"/>
                <a:cs typeface="Helvetica Neue"/>
                <a:sym typeface="Helvetica Neue"/>
              </a:rPr>
            </a:br>
            <a:endParaRPr b="1" i="0" sz="3000" u="none">
              <a:solidFill>
                <a:srgbClr val="000000"/>
              </a:solidFill>
              <a:latin typeface="Helvetica Neue"/>
              <a:ea typeface="Helvetica Neue"/>
              <a:cs typeface="Helvetica Neue"/>
              <a:sym typeface="Helvetica Neue"/>
            </a:endParaRPr>
          </a:p>
          <a:p>
            <a:pPr indent="0" lvl="0" marL="0" marR="0" rtl="0" algn="ctr">
              <a:lnSpc>
                <a:spcPct val="100000"/>
              </a:lnSpc>
              <a:spcBef>
                <a:spcPts val="0"/>
              </a:spcBef>
              <a:spcAft>
                <a:spcPts val="0"/>
              </a:spcAft>
              <a:buClr>
                <a:srgbClr val="000000"/>
              </a:buClr>
              <a:buSzPts val="3000"/>
              <a:buFont typeface="Helvetica Neue"/>
              <a:buNone/>
            </a:pPr>
            <a:r>
              <a:rPr b="1" i="0" lang="en-US" sz="3000" u="none">
                <a:solidFill>
                  <a:srgbClr val="000000"/>
                </a:solidFill>
                <a:latin typeface="Helvetica Neue"/>
                <a:ea typeface="Helvetica Neue"/>
                <a:cs typeface="Helvetica Neue"/>
                <a:sym typeface="Helvetica Neue"/>
              </a:rPr>
              <a:t>Dziękuję za uwagę</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OI_THEME_TEMPLATE_DESIGN">
  <a:themeElements>
    <a:clrScheme name="POI_THEME_TEMPLATE_DESIGN">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1601-01-01T00:00:00Z</dcterms:created>
  <dc:creator>Dorota.Braziewicz</dc:creator>
</cp:coreProperties>
</file>

<file path=docProps/custom.xml><?xml version="1.0" encoding="utf-8"?>
<Properties xmlns="http://schemas.openxmlformats.org/officeDocument/2006/custom-properties" xmlns:vt="http://schemas.openxmlformats.org/officeDocument/2006/docPropsVTypes"/>
</file>