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267" r:id="rId3"/>
    <p:sldId id="260" r:id="rId4"/>
    <p:sldId id="268" r:id="rId5"/>
    <p:sldId id="262" r:id="rId6"/>
    <p:sldId id="263" r:id="rId7"/>
    <p:sldId id="264" r:id="rId8"/>
    <p:sldId id="269" r:id="rId9"/>
    <p:sldId id="265" r:id="rId10"/>
    <p:sldId id="266" r:id="rId11"/>
    <p:sldId id="271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79880-CB6C-48A3-A14D-BD34A0F4C29A}" v="4" dt="2021-02-01T19:30:42.035"/>
    <p1510:client id="{4B76FAED-8766-4F04-921D-E9C3CE4C5533}" v="1924" dt="2021-02-05T21:17:45.406"/>
    <p1510:client id="{5306A51A-DACB-4824-8758-656CD018D1C3}" v="2" dt="2021-02-05T18:55:48.065"/>
    <p1510:client id="{988834FC-91CA-4D44-8BE6-9E70E00277BB}" v="1328" dt="2021-02-05T21:26:23.782"/>
    <p1510:client id="{9F304E2C-97DA-434D-B512-369EEF973656}" v="24" dt="2021-02-09T13:12:28.09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Senkowska" userId="S::asenkowska@norwid24.onmicrosoft.com::87402a6f-b73c-4bc9-a2ad-f6d3c67ff5b3" providerId="AD" clId="Web-{5306A51A-DACB-4824-8758-656CD018D1C3}"/>
    <pc:docChg chg="modSld">
      <pc:chgData name="Aleksandra Senkowska" userId="S::asenkowska@norwid24.onmicrosoft.com::87402a6f-b73c-4bc9-a2ad-f6d3c67ff5b3" providerId="AD" clId="Web-{5306A51A-DACB-4824-8758-656CD018D1C3}" dt="2021-02-05T18:55:48.065" v="1" actId="1076"/>
      <pc:docMkLst>
        <pc:docMk/>
      </pc:docMkLst>
      <pc:sldChg chg="modSp">
        <pc:chgData name="Aleksandra Senkowska" userId="S::asenkowska@norwid24.onmicrosoft.com::87402a6f-b73c-4bc9-a2ad-f6d3c67ff5b3" providerId="AD" clId="Web-{5306A51A-DACB-4824-8758-656CD018D1C3}" dt="2021-02-05T18:55:48.065" v="1" actId="1076"/>
        <pc:sldMkLst>
          <pc:docMk/>
          <pc:sldMk cId="0" sldId="257"/>
        </pc:sldMkLst>
        <pc:picChg chg="mod">
          <ac:chgData name="Aleksandra Senkowska" userId="S::asenkowska@norwid24.onmicrosoft.com::87402a6f-b73c-4bc9-a2ad-f6d3c67ff5b3" providerId="AD" clId="Web-{5306A51A-DACB-4824-8758-656CD018D1C3}" dt="2021-02-05T18:55:48.065" v="1" actId="1076"/>
          <ac:picMkLst>
            <pc:docMk/>
            <pc:sldMk cId="0" sldId="257"/>
            <ac:picMk id="25" creationId="{00000000-0000-0000-0000-000000000000}"/>
          </ac:picMkLst>
        </pc:picChg>
      </pc:sldChg>
    </pc:docChg>
  </pc:docChgLst>
  <pc:docChgLst>
    <pc:chgData name="Aleksandra Senkowska" userId="S::asenkowska@norwid24.onmicrosoft.com::87402a6f-b73c-4bc9-a2ad-f6d3c67ff5b3" providerId="AD" clId="Web-{988834FC-91CA-4D44-8BE6-9E70E00277BB}"/>
    <pc:docChg chg="modSld sldOrd">
      <pc:chgData name="Aleksandra Senkowska" userId="S::asenkowska@norwid24.onmicrosoft.com::87402a6f-b73c-4bc9-a2ad-f6d3c67ff5b3" providerId="AD" clId="Web-{988834FC-91CA-4D44-8BE6-9E70E00277BB}" dt="2021-02-05T21:26:23.782" v="959" actId="1076"/>
      <pc:docMkLst>
        <pc:docMk/>
      </pc:docMkLst>
      <pc:sldChg chg="addSp delSp modSp">
        <pc:chgData name="Aleksandra Senkowska" userId="S::asenkowska@norwid24.onmicrosoft.com::87402a6f-b73c-4bc9-a2ad-f6d3c67ff5b3" providerId="AD" clId="Web-{988834FC-91CA-4D44-8BE6-9E70E00277BB}" dt="2021-02-05T21:12:06.605" v="849" actId="1076"/>
        <pc:sldMkLst>
          <pc:docMk/>
          <pc:sldMk cId="0" sldId="260"/>
        </pc:sldMkLst>
        <pc:spChg chg="add del mod">
          <ac:chgData name="Aleksandra Senkowska" userId="S::asenkowska@norwid24.onmicrosoft.com::87402a6f-b73c-4bc9-a2ad-f6d3c67ff5b3" providerId="AD" clId="Web-{988834FC-91CA-4D44-8BE6-9E70E00277BB}" dt="2021-02-05T19:46:51.977" v="94"/>
          <ac:spMkLst>
            <pc:docMk/>
            <pc:sldMk cId="0" sldId="260"/>
            <ac:spMk id="3" creationId="{E9521EBB-70AE-4242-9FBC-B44CAFF8EDDB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20:26:14.678" v="193"/>
          <ac:spMkLst>
            <pc:docMk/>
            <pc:sldMk cId="0" sldId="260"/>
            <ac:spMk id="5" creationId="{F9B96D31-0271-4BFA-897E-AD47B2AA75BD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19:46:45.196" v="93"/>
          <ac:spMkLst>
            <pc:docMk/>
            <pc:sldMk cId="0" sldId="260"/>
            <ac:spMk id="6" creationId="{7F5D69D2-D754-4E4E-ACB4-A92C5E42B6E5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19:46:41.742" v="91"/>
          <ac:spMkLst>
            <pc:docMk/>
            <pc:sldMk cId="0" sldId="260"/>
            <ac:spMk id="7" creationId="{4DCAA57D-8E2C-43D7-B466-BB2BDDF568A0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19:45:56.913" v="89"/>
          <ac:spMkLst>
            <pc:docMk/>
            <pc:sldMk cId="0" sldId="260"/>
            <ac:spMk id="8" creationId="{49672D14-BB48-44E0-AAD2-38B4A7E8349B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20:26:18.522" v="194"/>
          <ac:spMkLst>
            <pc:docMk/>
            <pc:sldMk cId="0" sldId="260"/>
            <ac:spMk id="9" creationId="{AE2AC0A4-C442-42CA-A803-53F29E357B93}"/>
          </ac:spMkLst>
        </pc:spChg>
        <pc:spChg chg="add mod">
          <ac:chgData name="Aleksandra Senkowska" userId="S::asenkowska@norwid24.onmicrosoft.com::87402a6f-b73c-4bc9-a2ad-f6d3c67ff5b3" providerId="AD" clId="Web-{988834FC-91CA-4D44-8BE6-9E70E00277BB}" dt="2021-02-05T20:28:54.978" v="205" actId="20577"/>
          <ac:spMkLst>
            <pc:docMk/>
            <pc:sldMk cId="0" sldId="260"/>
            <ac:spMk id="11" creationId="{F7EE2CDB-404D-4F1F-8FD0-E278FFA46176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20:28:47.181" v="198"/>
          <ac:spMkLst>
            <pc:docMk/>
            <pc:sldMk cId="0" sldId="260"/>
            <ac:spMk id="12" creationId="{0E48F02F-A604-4AE6-8D97-2D89AEE37AF8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20:30:11.840" v="226"/>
          <ac:spMkLst>
            <pc:docMk/>
            <pc:sldMk cId="0" sldId="260"/>
            <ac:spMk id="34" creationId="{263F68FC-0425-4281-BA24-0A6AFB7AEE66}"/>
          </ac:spMkLst>
        </pc:spChg>
        <pc:spChg chg="add mod">
          <ac:chgData name="Aleksandra Senkowska" userId="S::asenkowska@norwid24.onmicrosoft.com::87402a6f-b73c-4bc9-a2ad-f6d3c67ff5b3" providerId="AD" clId="Web-{988834FC-91CA-4D44-8BE6-9E70E00277BB}" dt="2021-02-05T20:30:04.496" v="225" actId="20577"/>
          <ac:spMkLst>
            <pc:docMk/>
            <pc:sldMk cId="0" sldId="260"/>
            <ac:spMk id="43" creationId="{263F68FC-0425-4281-BA24-0A6AFB7AEE66}"/>
          </ac:spMkLst>
        </pc:spChg>
        <pc:spChg chg="add mod">
          <ac:chgData name="Aleksandra Senkowska" userId="S::asenkowska@norwid24.onmicrosoft.com::87402a6f-b73c-4bc9-a2ad-f6d3c67ff5b3" providerId="AD" clId="Web-{988834FC-91CA-4D44-8BE6-9E70E00277BB}" dt="2021-02-05T21:12:06.605" v="849" actId="1076"/>
          <ac:spMkLst>
            <pc:docMk/>
            <pc:sldMk cId="0" sldId="260"/>
            <ac:spMk id="44" creationId="{263F68FC-0425-4281-BA24-0A6AFB7AEE66}"/>
          </ac:spMkLst>
        </pc:spChg>
        <pc:picChg chg="del mod">
          <ac:chgData name="Aleksandra Senkowska" userId="S::asenkowska@norwid24.onmicrosoft.com::87402a6f-b73c-4bc9-a2ad-f6d3c67ff5b3" providerId="AD" clId="Web-{988834FC-91CA-4D44-8BE6-9E70E00277BB}" dt="2021-02-05T21:02:41.811" v="467"/>
          <ac:picMkLst>
            <pc:docMk/>
            <pc:sldMk cId="0" sldId="260"/>
            <ac:picMk id="3" creationId="{7FC8B0B6-70C4-4B0B-A542-09AB525460C8}"/>
          </ac:picMkLst>
        </pc:picChg>
        <pc:picChg chg="add del mod">
          <ac:chgData name="Aleksandra Senkowska" userId="S::asenkowska@norwid24.onmicrosoft.com::87402a6f-b73c-4bc9-a2ad-f6d3c67ff5b3" providerId="AD" clId="Web-{988834FC-91CA-4D44-8BE6-9E70E00277BB}" dt="2021-02-05T21:02:43.858" v="468"/>
          <ac:picMkLst>
            <pc:docMk/>
            <pc:sldMk cId="0" sldId="260"/>
            <ac:picMk id="4" creationId="{E7126AD7-E1D3-4CE4-8F3C-E097CAF55BEC}"/>
          </ac:picMkLst>
        </pc:picChg>
        <pc:picChg chg="add mod">
          <ac:chgData name="Aleksandra Senkowska" userId="S::asenkowska@norwid24.onmicrosoft.com::87402a6f-b73c-4bc9-a2ad-f6d3c67ff5b3" providerId="AD" clId="Web-{988834FC-91CA-4D44-8BE6-9E70E00277BB}" dt="2021-02-05T21:05:08.752" v="480" actId="1076"/>
          <ac:picMkLst>
            <pc:docMk/>
            <pc:sldMk cId="0" sldId="260"/>
            <ac:picMk id="5" creationId="{5BE53306-6BCD-4C39-A060-6BC47AAC3C61}"/>
          </ac:picMkLst>
        </pc:picChg>
        <pc:picChg chg="del">
          <ac:chgData name="Aleksandra Senkowska" userId="S::asenkowska@norwid24.onmicrosoft.com::87402a6f-b73c-4bc9-a2ad-f6d3c67ff5b3" providerId="AD" clId="Web-{988834FC-91CA-4D44-8BE6-9E70E00277BB}" dt="2021-02-05T20:08:06.544" v="149"/>
          <ac:picMkLst>
            <pc:docMk/>
            <pc:sldMk cId="0" sldId="260"/>
            <ac:picMk id="10" creationId="{335E199D-ACB9-434E-B001-CB95F6BF1494}"/>
          </ac:picMkLst>
        </pc:picChg>
        <pc:picChg chg="add del mod">
          <ac:chgData name="Aleksandra Senkowska" userId="S::asenkowska@norwid24.onmicrosoft.com::87402a6f-b73c-4bc9-a2ad-f6d3c67ff5b3" providerId="AD" clId="Web-{988834FC-91CA-4D44-8BE6-9E70E00277BB}" dt="2021-02-05T21:02:45.811" v="469"/>
          <ac:picMkLst>
            <pc:docMk/>
            <pc:sldMk cId="0" sldId="260"/>
            <ac:picMk id="13" creationId="{224BD76F-A98F-4F0A-B6B9-473BC9DFD9DF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1:05:12.408" v="481" actId="1076"/>
          <ac:picMkLst>
            <pc:docMk/>
            <pc:sldMk cId="0" sldId="260"/>
            <ac:picMk id="33" creationId="{00000000-0000-0000-0000-000000000000}"/>
          </ac:picMkLst>
        </pc:picChg>
      </pc:sldChg>
      <pc:sldChg chg="addSp delSp modSp mod setBg">
        <pc:chgData name="Aleksandra Senkowska" userId="S::asenkowska@norwid24.onmicrosoft.com::87402a6f-b73c-4bc9-a2ad-f6d3c67ff5b3" providerId="AD" clId="Web-{988834FC-91CA-4D44-8BE6-9E70E00277BB}" dt="2021-02-05T21:12:16.793" v="851" actId="1076"/>
        <pc:sldMkLst>
          <pc:docMk/>
          <pc:sldMk cId="314078340" sldId="262"/>
        </pc:sldMkLst>
        <pc:spChg chg="add del mod">
          <ac:chgData name="Aleksandra Senkowska" userId="S::asenkowska@norwid24.onmicrosoft.com::87402a6f-b73c-4bc9-a2ad-f6d3c67ff5b3" providerId="AD" clId="Web-{988834FC-91CA-4D44-8BE6-9E70E00277BB}" dt="2021-02-05T20:39:39.120" v="259"/>
          <ac:spMkLst>
            <pc:docMk/>
            <pc:sldMk cId="314078340" sldId="262"/>
            <ac:spMk id="2" creationId="{ACAD99B7-0A8E-45CE-B830-16A2C328FB23}"/>
          </ac:spMkLst>
        </pc:spChg>
        <pc:spChg chg="add del mod">
          <ac:chgData name="Aleksandra Senkowska" userId="S::asenkowska@norwid24.onmicrosoft.com::87402a6f-b73c-4bc9-a2ad-f6d3c67ff5b3" providerId="AD" clId="Web-{988834FC-91CA-4D44-8BE6-9E70E00277BB}" dt="2021-02-05T19:20:00.814" v="25"/>
          <ac:spMkLst>
            <pc:docMk/>
            <pc:sldMk cId="314078340" sldId="262"/>
            <ac:spMk id="5" creationId="{C41916FA-5DDA-4C34-868C-91FDC51FFE3C}"/>
          </ac:spMkLst>
        </pc:spChg>
        <pc:spChg chg="add mod ord">
          <ac:chgData name="Aleksandra Senkowska" userId="S::asenkowska@norwid24.onmicrosoft.com::87402a6f-b73c-4bc9-a2ad-f6d3c67ff5b3" providerId="AD" clId="Web-{988834FC-91CA-4D44-8BE6-9E70E00277BB}" dt="2021-02-05T21:12:14.558" v="850" actId="1076"/>
          <ac:spMkLst>
            <pc:docMk/>
            <pc:sldMk cId="314078340" sldId="262"/>
            <ac:spMk id="6" creationId="{38CF6C38-827A-42B4-A56A-2878AEBF683D}"/>
          </ac:spMkLst>
        </pc:spChg>
        <pc:picChg chg="add del mod">
          <ac:chgData name="Aleksandra Senkowska" userId="S::asenkowska@norwid24.onmicrosoft.com::87402a6f-b73c-4bc9-a2ad-f6d3c67ff5b3" providerId="AD" clId="Web-{988834FC-91CA-4D44-8BE6-9E70E00277BB}" dt="2021-02-05T19:20:00.814" v="26"/>
          <ac:picMkLst>
            <pc:docMk/>
            <pc:sldMk cId="314078340" sldId="262"/>
            <ac:picMk id="4" creationId="{23B43FD8-DA80-40B5-91FC-94E2DB84FF95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1:12:16.793" v="851" actId="1076"/>
          <ac:picMkLst>
            <pc:docMk/>
            <pc:sldMk cId="314078340" sldId="262"/>
            <ac:picMk id="7" creationId="{88E85918-A587-4460-AB33-04A448E7F849}"/>
          </ac:picMkLst>
        </pc:picChg>
      </pc:sldChg>
      <pc:sldChg chg="addSp delSp modSp">
        <pc:chgData name="Aleksandra Senkowska" userId="S::asenkowska@norwid24.onmicrosoft.com::87402a6f-b73c-4bc9-a2ad-f6d3c67ff5b3" providerId="AD" clId="Web-{988834FC-91CA-4D44-8BE6-9E70E00277BB}" dt="2021-02-05T21:13:12.075" v="855" actId="1076"/>
        <pc:sldMkLst>
          <pc:docMk/>
          <pc:sldMk cId="1646611716" sldId="263"/>
        </pc:sldMkLst>
        <pc:spChg chg="mod">
          <ac:chgData name="Aleksandra Senkowska" userId="S::asenkowska@norwid24.onmicrosoft.com::87402a6f-b73c-4bc9-a2ad-f6d3c67ff5b3" providerId="AD" clId="Web-{988834FC-91CA-4D44-8BE6-9E70E00277BB}" dt="2021-02-05T20:45:27.753" v="282" actId="20577"/>
          <ac:spMkLst>
            <pc:docMk/>
            <pc:sldMk cId="1646611716" sldId="263"/>
            <ac:spMk id="4" creationId="{69ED5A23-D986-483C-B8CB-ACBAEB7517FC}"/>
          </ac:spMkLst>
        </pc:spChg>
        <pc:spChg chg="mod">
          <ac:chgData name="Aleksandra Senkowska" userId="S::asenkowska@norwid24.onmicrosoft.com::87402a6f-b73c-4bc9-a2ad-f6d3c67ff5b3" providerId="AD" clId="Web-{988834FC-91CA-4D44-8BE6-9E70E00277BB}" dt="2021-02-05T20:45:34.550" v="283" actId="1076"/>
          <ac:spMkLst>
            <pc:docMk/>
            <pc:sldMk cId="1646611716" sldId="263"/>
            <ac:spMk id="6" creationId="{457ACF8F-42A4-4CFC-BAEE-225A408AC10B}"/>
          </ac:spMkLst>
        </pc:spChg>
        <pc:spChg chg="mod">
          <ac:chgData name="Aleksandra Senkowska" userId="S::asenkowska@norwid24.onmicrosoft.com::87402a6f-b73c-4bc9-a2ad-f6d3c67ff5b3" providerId="AD" clId="Web-{988834FC-91CA-4D44-8BE6-9E70E00277BB}" dt="2021-02-05T20:45:40.926" v="285" actId="1076"/>
          <ac:spMkLst>
            <pc:docMk/>
            <pc:sldMk cId="1646611716" sldId="263"/>
            <ac:spMk id="10" creationId="{FA17A39C-5228-44E4-B2B9-F1047173B6B6}"/>
          </ac:spMkLst>
        </pc:spChg>
        <pc:spChg chg="mod">
          <ac:chgData name="Aleksandra Senkowska" userId="S::asenkowska@norwid24.onmicrosoft.com::87402a6f-b73c-4bc9-a2ad-f6d3c67ff5b3" providerId="AD" clId="Web-{988834FC-91CA-4D44-8BE6-9E70E00277BB}" dt="2021-02-05T20:45:51.770" v="288" actId="1076"/>
          <ac:spMkLst>
            <pc:docMk/>
            <pc:sldMk cId="1646611716" sldId="263"/>
            <ac:spMk id="13" creationId="{BCF0782F-31A9-4DAC-A2C4-69078D7CE811}"/>
          </ac:spMkLst>
        </pc:spChg>
        <pc:spChg chg="mod">
          <ac:chgData name="Aleksandra Senkowska" userId="S::asenkowska@norwid24.onmicrosoft.com::87402a6f-b73c-4bc9-a2ad-f6d3c67ff5b3" providerId="AD" clId="Web-{988834FC-91CA-4D44-8BE6-9E70E00277BB}" dt="2021-02-05T20:46:12.879" v="292" actId="1076"/>
          <ac:spMkLst>
            <pc:docMk/>
            <pc:sldMk cId="1646611716" sldId="263"/>
            <ac:spMk id="14" creationId="{43073DD1-92E2-496E-B022-7643D9FFC3C0}"/>
          </ac:spMkLst>
        </pc:spChg>
        <pc:picChg chg="add del mod">
          <ac:chgData name="Aleksandra Senkowska" userId="S::asenkowska@norwid24.onmicrosoft.com::87402a6f-b73c-4bc9-a2ad-f6d3c67ff5b3" providerId="AD" clId="Web-{988834FC-91CA-4D44-8BE6-9E70E00277BB}" dt="2021-02-05T19:59:38.485" v="144"/>
          <ac:picMkLst>
            <pc:docMk/>
            <pc:sldMk cId="1646611716" sldId="263"/>
            <ac:picMk id="2" creationId="{8FBFC636-BB69-4FB7-8E9A-BF7098F07D02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0:46:22.005" v="293"/>
          <ac:picMkLst>
            <pc:docMk/>
            <pc:sldMk cId="1646611716" sldId="263"/>
            <ac:picMk id="5" creationId="{C41FA881-1BFA-461C-8B73-43250EE6D86A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0:46:51.146" v="295"/>
          <ac:picMkLst>
            <pc:docMk/>
            <pc:sldMk cId="1646611716" sldId="263"/>
            <ac:picMk id="7" creationId="{5B44A1A2-2DE1-4A38-8D66-93E8BED042D9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0:47:04.162" v="296"/>
          <ac:picMkLst>
            <pc:docMk/>
            <pc:sldMk cId="1646611716" sldId="263"/>
            <ac:picMk id="11" creationId="{BC925B4A-6FA6-4928-A7C0-9EB6E328830A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1:13:12.075" v="855" actId="1076"/>
          <ac:picMkLst>
            <pc:docMk/>
            <pc:sldMk cId="1646611716" sldId="263"/>
            <ac:picMk id="12" creationId="{7F996CF8-F78F-4CE6-8B9A-0194A9DFBC91}"/>
          </ac:picMkLst>
        </pc:picChg>
      </pc:sldChg>
      <pc:sldChg chg="addSp delSp modSp">
        <pc:chgData name="Aleksandra Senkowska" userId="S::asenkowska@norwid24.onmicrosoft.com::87402a6f-b73c-4bc9-a2ad-f6d3c67ff5b3" providerId="AD" clId="Web-{988834FC-91CA-4D44-8BE6-9E70E00277BB}" dt="2021-02-05T21:15:14.688" v="877" actId="1076"/>
        <pc:sldMkLst>
          <pc:docMk/>
          <pc:sldMk cId="1189428313" sldId="264"/>
        </pc:sldMkLst>
        <pc:spChg chg="mod">
          <ac:chgData name="Aleksandra Senkowska" userId="S::asenkowska@norwid24.onmicrosoft.com::87402a6f-b73c-4bc9-a2ad-f6d3c67ff5b3" providerId="AD" clId="Web-{988834FC-91CA-4D44-8BE6-9E70E00277BB}" dt="2021-02-05T21:15:14.688" v="877" actId="1076"/>
          <ac:spMkLst>
            <pc:docMk/>
            <pc:sldMk cId="1189428313" sldId="264"/>
            <ac:spMk id="7" creationId="{8ACB8FDC-E78F-42D8-98C2-D93E9D6C1E66}"/>
          </ac:spMkLst>
        </pc:spChg>
        <pc:picChg chg="add mod">
          <ac:chgData name="Aleksandra Senkowska" userId="S::asenkowska@norwid24.onmicrosoft.com::87402a6f-b73c-4bc9-a2ad-f6d3c67ff5b3" providerId="AD" clId="Web-{988834FC-91CA-4D44-8BE6-9E70E00277BB}" dt="2021-02-05T19:58:15.061" v="138" actId="1076"/>
          <ac:picMkLst>
            <pc:docMk/>
            <pc:sldMk cId="1189428313" sldId="264"/>
            <ac:picMk id="2" creationId="{40CB6B5A-EA8C-4839-A933-E094ED926A11}"/>
          </ac:picMkLst>
        </pc:picChg>
        <pc:picChg chg="add mod">
          <ac:chgData name="Aleksandra Senkowska" userId="S::asenkowska@norwid24.onmicrosoft.com::87402a6f-b73c-4bc9-a2ad-f6d3c67ff5b3" providerId="AD" clId="Web-{988834FC-91CA-4D44-8BE6-9E70E00277BB}" dt="2021-02-05T19:59:44.657" v="146" actId="1076"/>
          <ac:picMkLst>
            <pc:docMk/>
            <pc:sldMk cId="1189428313" sldId="264"/>
            <ac:picMk id="4" creationId="{DB089AF8-CACD-4E2F-B0DE-E964F45A9CB2}"/>
          </ac:picMkLst>
        </pc:picChg>
        <pc:picChg chg="add mod">
          <ac:chgData name="Aleksandra Senkowska" userId="S::asenkowska@norwid24.onmicrosoft.com::87402a6f-b73c-4bc9-a2ad-f6d3c67ff5b3" providerId="AD" clId="Web-{988834FC-91CA-4D44-8BE6-9E70E00277BB}" dt="2021-02-05T19:59:49.188" v="147" actId="1076"/>
          <ac:picMkLst>
            <pc:docMk/>
            <pc:sldMk cId="1189428313" sldId="264"/>
            <ac:picMk id="5" creationId="{58CE2A67-6F80-48AF-B0B4-026BD4D82C7B}"/>
          </ac:picMkLst>
        </pc:picChg>
        <pc:picChg chg="add mod">
          <ac:chgData name="Aleksandra Senkowska" userId="S::asenkowska@norwid24.onmicrosoft.com::87402a6f-b73c-4bc9-a2ad-f6d3c67ff5b3" providerId="AD" clId="Web-{988834FC-91CA-4D44-8BE6-9E70E00277BB}" dt="2021-02-05T19:59:55.016" v="148" actId="1076"/>
          <ac:picMkLst>
            <pc:docMk/>
            <pc:sldMk cId="1189428313" sldId="264"/>
            <ac:picMk id="6" creationId="{2B88A0C2-3854-432E-8831-BF9474FCAA8C}"/>
          </ac:picMkLst>
        </pc:picChg>
        <pc:picChg chg="add del">
          <ac:chgData name="Aleksandra Senkowska" userId="S::asenkowska@norwid24.onmicrosoft.com::87402a6f-b73c-4bc9-a2ad-f6d3c67ff5b3" providerId="AD" clId="Web-{988834FC-91CA-4D44-8BE6-9E70E00277BB}" dt="2021-02-05T20:34:39.455" v="229"/>
          <ac:picMkLst>
            <pc:docMk/>
            <pc:sldMk cId="1189428313" sldId="264"/>
            <ac:picMk id="8" creationId="{676B7A31-E7A4-4A1B-A18A-FF2ED31B5970}"/>
          </ac:picMkLst>
        </pc:picChg>
      </pc:sldChg>
      <pc:sldChg chg="addSp modSp">
        <pc:chgData name="Aleksandra Senkowska" userId="S::asenkowska@norwid24.onmicrosoft.com::87402a6f-b73c-4bc9-a2ad-f6d3c67ff5b3" providerId="AD" clId="Web-{988834FC-91CA-4D44-8BE6-9E70E00277BB}" dt="2021-02-05T21:21:16.447" v="910" actId="1076"/>
        <pc:sldMkLst>
          <pc:docMk/>
          <pc:sldMk cId="3755175777" sldId="265"/>
        </pc:sldMkLst>
        <pc:spChg chg="add mod">
          <ac:chgData name="Aleksandra Senkowska" userId="S::asenkowska@norwid24.onmicrosoft.com::87402a6f-b73c-4bc9-a2ad-f6d3c67ff5b3" providerId="AD" clId="Web-{988834FC-91CA-4D44-8BE6-9E70E00277BB}" dt="2021-02-05T21:21:16.447" v="910" actId="1076"/>
          <ac:spMkLst>
            <pc:docMk/>
            <pc:sldMk cId="3755175777" sldId="265"/>
            <ac:spMk id="2" creationId="{1ADAFDC9-87CB-4A8B-8212-56B249125F79}"/>
          </ac:spMkLst>
        </pc:spChg>
        <pc:picChg chg="mod">
          <ac:chgData name="Aleksandra Senkowska" userId="S::asenkowska@norwid24.onmicrosoft.com::87402a6f-b73c-4bc9-a2ad-f6d3c67ff5b3" providerId="AD" clId="Web-{988834FC-91CA-4D44-8BE6-9E70E00277BB}" dt="2021-02-05T21:16:03.658" v="885" actId="1076"/>
          <ac:picMkLst>
            <pc:docMk/>
            <pc:sldMk cId="3755175777" sldId="265"/>
            <ac:picMk id="4" creationId="{C27042F5-AFAB-4BBB-99C6-D00BD7E9B7F6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1:16:02.127" v="884" actId="1076"/>
          <ac:picMkLst>
            <pc:docMk/>
            <pc:sldMk cId="3755175777" sldId="265"/>
            <ac:picMk id="33" creationId="{00000000-0000-0000-0000-000000000000}"/>
          </ac:picMkLst>
        </pc:picChg>
      </pc:sldChg>
      <pc:sldChg chg="addSp delSp modSp mod ord setBg">
        <pc:chgData name="Aleksandra Senkowska" userId="S::asenkowska@norwid24.onmicrosoft.com::87402a6f-b73c-4bc9-a2ad-f6d3c67ff5b3" providerId="AD" clId="Web-{988834FC-91CA-4D44-8BE6-9E70E00277BB}" dt="2021-02-05T21:26:23.782" v="959" actId="1076"/>
        <pc:sldMkLst>
          <pc:docMk/>
          <pc:sldMk cId="2797425216" sldId="266"/>
        </pc:sldMkLst>
        <pc:spChg chg="mod">
          <ac:chgData name="Aleksandra Senkowska" userId="S::asenkowska@norwid24.onmicrosoft.com::87402a6f-b73c-4bc9-a2ad-f6d3c67ff5b3" providerId="AD" clId="Web-{988834FC-91CA-4D44-8BE6-9E70E00277BB}" dt="2021-02-05T21:26:23.782" v="959" actId="1076"/>
          <ac:spMkLst>
            <pc:docMk/>
            <pc:sldMk cId="2797425216" sldId="266"/>
            <ac:spMk id="2" creationId="{BB3C1A00-A504-4220-A5B2-81B2B6DE0839}"/>
          </ac:spMkLst>
        </pc:spChg>
        <pc:picChg chg="add del mod">
          <ac:chgData name="Aleksandra Senkowska" userId="S::asenkowska@norwid24.onmicrosoft.com::87402a6f-b73c-4bc9-a2ad-f6d3c67ff5b3" providerId="AD" clId="Web-{988834FC-91CA-4D44-8BE6-9E70E00277BB}" dt="2021-02-05T21:26:16.454" v="957"/>
          <ac:picMkLst>
            <pc:docMk/>
            <pc:sldMk cId="2797425216" sldId="266"/>
            <ac:picMk id="4" creationId="{8AFBF294-146C-430E-8852-717CC845ACF0}"/>
          </ac:picMkLst>
        </pc:picChg>
        <pc:picChg chg="add del mod">
          <ac:chgData name="Aleksandra Senkowska" userId="S::asenkowska@norwid24.onmicrosoft.com::87402a6f-b73c-4bc9-a2ad-f6d3c67ff5b3" providerId="AD" clId="Web-{988834FC-91CA-4D44-8BE6-9E70E00277BB}" dt="2021-02-05T21:23:33.981" v="934"/>
          <ac:picMkLst>
            <pc:docMk/>
            <pc:sldMk cId="2797425216" sldId="266"/>
            <ac:picMk id="5" creationId="{3401023B-EB48-4139-84DB-43E002033A72}"/>
          </ac:picMkLst>
        </pc:picChg>
        <pc:picChg chg="add del mod">
          <ac:chgData name="Aleksandra Senkowska" userId="S::asenkowska@norwid24.onmicrosoft.com::87402a6f-b73c-4bc9-a2ad-f6d3c67ff5b3" providerId="AD" clId="Web-{988834FC-91CA-4D44-8BE6-9E70E00277BB}" dt="2021-02-05T21:23:33.981" v="933"/>
          <ac:picMkLst>
            <pc:docMk/>
            <pc:sldMk cId="2797425216" sldId="266"/>
            <ac:picMk id="6" creationId="{45624883-6911-40CC-9822-76EA9101C26D}"/>
          </ac:picMkLst>
        </pc:picChg>
        <pc:picChg chg="add del mod">
          <ac:chgData name="Aleksandra Senkowska" userId="S::asenkowska@norwid24.onmicrosoft.com::87402a6f-b73c-4bc9-a2ad-f6d3c67ff5b3" providerId="AD" clId="Web-{988834FC-91CA-4D44-8BE6-9E70E00277BB}" dt="2021-02-05T21:24:59.843" v="948"/>
          <ac:picMkLst>
            <pc:docMk/>
            <pc:sldMk cId="2797425216" sldId="266"/>
            <ac:picMk id="7" creationId="{122D8608-E06F-4EF5-993D-63280E168132}"/>
          </ac:picMkLst>
        </pc:picChg>
        <pc:picChg chg="add del mod">
          <ac:chgData name="Aleksandra Senkowska" userId="S::asenkowska@norwid24.onmicrosoft.com::87402a6f-b73c-4bc9-a2ad-f6d3c67ff5b3" providerId="AD" clId="Web-{988834FC-91CA-4D44-8BE6-9E70E00277BB}" dt="2021-02-05T21:26:20.344" v="958"/>
          <ac:picMkLst>
            <pc:docMk/>
            <pc:sldMk cId="2797425216" sldId="266"/>
            <ac:picMk id="8" creationId="{92BB7047-D3CE-4D8F-B700-0BF6FBC84332}"/>
          </ac:picMkLst>
        </pc:picChg>
        <pc:picChg chg="mod">
          <ac:chgData name="Aleksandra Senkowska" userId="S::asenkowska@norwid24.onmicrosoft.com::87402a6f-b73c-4bc9-a2ad-f6d3c67ff5b3" providerId="AD" clId="Web-{988834FC-91CA-4D44-8BE6-9E70E00277BB}" dt="2021-02-05T21:20:34.290" v="906" actId="1076"/>
          <ac:picMkLst>
            <pc:docMk/>
            <pc:sldMk cId="2797425216" sldId="266"/>
            <ac:picMk id="33" creationId="{00000000-0000-0000-0000-000000000000}"/>
          </ac:picMkLst>
        </pc:picChg>
      </pc:sldChg>
      <pc:sldChg chg="modSp">
        <pc:chgData name="Aleksandra Senkowska" userId="S::asenkowska@norwid24.onmicrosoft.com::87402a6f-b73c-4bc9-a2ad-f6d3c67ff5b3" providerId="AD" clId="Web-{988834FC-91CA-4D44-8BE6-9E70E00277BB}" dt="2021-02-05T21:11:55.652" v="848" actId="1076"/>
        <pc:sldMkLst>
          <pc:docMk/>
          <pc:sldMk cId="120761989" sldId="267"/>
        </pc:sldMkLst>
        <pc:spChg chg="mod">
          <ac:chgData name="Aleksandra Senkowska" userId="S::asenkowska@norwid24.onmicrosoft.com::87402a6f-b73c-4bc9-a2ad-f6d3c67ff5b3" providerId="AD" clId="Web-{988834FC-91CA-4D44-8BE6-9E70E00277BB}" dt="2021-02-05T21:11:55.652" v="848" actId="1076"/>
          <ac:spMkLst>
            <pc:docMk/>
            <pc:sldMk cId="120761989" sldId="267"/>
            <ac:spMk id="2" creationId="{A044E332-5CEA-4CF6-B0E0-D0FD85954749}"/>
          </ac:spMkLst>
        </pc:spChg>
        <pc:picChg chg="mod">
          <ac:chgData name="Aleksandra Senkowska" userId="S::asenkowska@norwid24.onmicrosoft.com::87402a6f-b73c-4bc9-a2ad-f6d3c67ff5b3" providerId="AD" clId="Web-{988834FC-91CA-4D44-8BE6-9E70E00277BB}" dt="2021-02-05T19:14:37.744" v="8" actId="1076"/>
          <ac:picMkLst>
            <pc:docMk/>
            <pc:sldMk cId="120761989" sldId="267"/>
            <ac:picMk id="33" creationId="{00000000-0000-0000-0000-000000000000}"/>
          </ac:picMkLst>
        </pc:picChg>
      </pc:sldChg>
      <pc:sldChg chg="addSp modSp">
        <pc:chgData name="Aleksandra Senkowska" userId="S::asenkowska@norwid24.onmicrosoft.com::87402a6f-b73c-4bc9-a2ad-f6d3c67ff5b3" providerId="AD" clId="Web-{988834FC-91CA-4D44-8BE6-9E70E00277BB}" dt="2021-02-05T20:56:44.069" v="439" actId="20577"/>
        <pc:sldMkLst>
          <pc:docMk/>
          <pc:sldMk cId="3810205295" sldId="271"/>
        </pc:sldMkLst>
        <pc:spChg chg="add mod">
          <ac:chgData name="Aleksandra Senkowska" userId="S::asenkowska@norwid24.onmicrosoft.com::87402a6f-b73c-4bc9-a2ad-f6d3c67ff5b3" providerId="AD" clId="Web-{988834FC-91CA-4D44-8BE6-9E70E00277BB}" dt="2021-02-05T20:56:44.069" v="439" actId="20577"/>
          <ac:spMkLst>
            <pc:docMk/>
            <pc:sldMk cId="3810205295" sldId="271"/>
            <ac:spMk id="2" creationId="{421C27FA-22B6-42E4-B1DD-74136665FE1C}"/>
          </ac:spMkLst>
        </pc:spChg>
        <pc:spChg chg="mod">
          <ac:chgData name="Aleksandra Senkowska" userId="S::asenkowska@norwid24.onmicrosoft.com::87402a6f-b73c-4bc9-a2ad-f6d3c67ff5b3" providerId="AD" clId="Web-{988834FC-91CA-4D44-8BE6-9E70E00277BB}" dt="2021-02-05T20:56:32.490" v="437" actId="1076"/>
          <ac:spMkLst>
            <pc:docMk/>
            <pc:sldMk cId="3810205295" sldId="271"/>
            <ac:spMk id="3" creationId="{73928CF5-16DA-4DAD-BCFA-B979C0EF4892}"/>
          </ac:spMkLst>
        </pc:spChg>
        <pc:picChg chg="mod">
          <ac:chgData name="Aleksandra Senkowska" userId="S::asenkowska@norwid24.onmicrosoft.com::87402a6f-b73c-4bc9-a2ad-f6d3c67ff5b3" providerId="AD" clId="Web-{988834FC-91CA-4D44-8BE6-9E70E00277BB}" dt="2021-02-05T19:11:44.771" v="0" actId="1076"/>
          <ac:picMkLst>
            <pc:docMk/>
            <pc:sldMk cId="3810205295" sldId="271"/>
            <ac:picMk id="33" creationId="{00000000-0000-0000-0000-000000000000}"/>
          </ac:picMkLst>
        </pc:picChg>
      </pc:sldChg>
    </pc:docChg>
  </pc:docChgLst>
  <pc:docChgLst>
    <pc:chgData name="Julia Łapkiewicz" userId="S::jlapkiewicz@norwid24.onmicrosoft.com::f2aadb0e-9016-4254-9ef3-c9846ebfa41c" providerId="AD" clId="Web-{4B76FAED-8766-4F04-921D-E9C3CE4C5533}"/>
    <pc:docChg chg="delSld modSld sldOrd">
      <pc:chgData name="Julia Łapkiewicz" userId="S::jlapkiewicz@norwid24.onmicrosoft.com::f2aadb0e-9016-4254-9ef3-c9846ebfa41c" providerId="AD" clId="Web-{4B76FAED-8766-4F04-921D-E9C3CE4C5533}" dt="2021-02-05T21:17:44.343" v="1207" actId="20577"/>
      <pc:docMkLst>
        <pc:docMk/>
      </pc:docMkLst>
      <pc:sldChg chg="addSp modSp">
        <pc:chgData name="Julia Łapkiewicz" userId="S::jlapkiewicz@norwid24.onmicrosoft.com::f2aadb0e-9016-4254-9ef3-c9846ebfa41c" providerId="AD" clId="Web-{4B76FAED-8766-4F04-921D-E9C3CE4C5533}" dt="2021-02-05T19:01:16.762" v="247" actId="14100"/>
        <pc:sldMkLst>
          <pc:docMk/>
          <pc:sldMk cId="0" sldId="257"/>
        </pc:sldMkLst>
        <pc:spChg chg="add mod">
          <ac:chgData name="Julia Łapkiewicz" userId="S::jlapkiewicz@norwid24.onmicrosoft.com::f2aadb0e-9016-4254-9ef3-c9846ebfa41c" providerId="AD" clId="Web-{4B76FAED-8766-4F04-921D-E9C3CE4C5533}" dt="2021-02-05T18:58:53.635" v="146" actId="1076"/>
          <ac:spMkLst>
            <pc:docMk/>
            <pc:sldMk cId="0" sldId="257"/>
            <ac:spMk id="2" creationId="{A131A248-149D-479C-842B-3DE92C365FB8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18:59:58.558" v="185" actId="20577"/>
          <ac:spMkLst>
            <pc:docMk/>
            <pc:sldMk cId="0" sldId="257"/>
            <ac:spMk id="3" creationId="{AFA77E12-0DC4-4741-A035-6ACCA1A7080E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19:01:16.762" v="247" actId="14100"/>
          <ac:spMkLst>
            <pc:docMk/>
            <pc:sldMk cId="0" sldId="257"/>
            <ac:spMk id="4" creationId="{CF01E5D2-8877-4AF4-8F6D-A41906E5D0B2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18:57:22.197" v="95" actId="1076"/>
          <ac:spMkLst>
            <pc:docMk/>
            <pc:sldMk cId="0" sldId="257"/>
            <ac:spMk id="26" creationId="{00000000-0000-0000-0000-000000000000}"/>
          </ac:spMkLst>
        </pc:spChg>
        <pc:picChg chg="mod">
          <ac:chgData name="Julia Łapkiewicz" userId="S::jlapkiewicz@norwid24.onmicrosoft.com::f2aadb0e-9016-4254-9ef3-c9846ebfa41c" providerId="AD" clId="Web-{4B76FAED-8766-4F04-921D-E9C3CE4C5533}" dt="2021-02-05T18:56:14.571" v="70" actId="1076"/>
          <ac:picMkLst>
            <pc:docMk/>
            <pc:sldMk cId="0" sldId="257"/>
            <ac:picMk id="25" creationId="{00000000-0000-0000-0000-000000000000}"/>
          </ac:picMkLst>
        </pc:picChg>
      </pc:sldChg>
      <pc:sldChg chg="addSp delSp modSp mod setBg setClrOvrMap">
        <pc:chgData name="Julia Łapkiewicz" userId="S::jlapkiewicz@norwid24.onmicrosoft.com::f2aadb0e-9016-4254-9ef3-c9846ebfa41c" providerId="AD" clId="Web-{4B76FAED-8766-4F04-921D-E9C3CE4C5533}" dt="2021-02-05T21:11:09.089" v="1200" actId="14100"/>
        <pc:sldMkLst>
          <pc:docMk/>
          <pc:sldMk cId="0" sldId="260"/>
        </pc:sldMkLst>
        <pc:spChg chg="mod">
          <ac:chgData name="Julia Łapkiewicz" userId="S::jlapkiewicz@norwid24.onmicrosoft.com::f2aadb0e-9016-4254-9ef3-c9846ebfa41c" providerId="AD" clId="Web-{4B76FAED-8766-4F04-921D-E9C3CE4C5533}" dt="2021-02-05T19:39:37.643" v="488"/>
          <ac:spMkLst>
            <pc:docMk/>
            <pc:sldMk cId="0" sldId="260"/>
            <ac:spMk id="2" creationId="{213B5713-D218-4982-8E49-970BD69CB16E}"/>
          </ac:spMkLst>
        </pc:spChg>
        <pc:spChg chg="mod ord">
          <ac:chgData name="Julia Łapkiewicz" userId="S::jlapkiewicz@norwid24.onmicrosoft.com::f2aadb0e-9016-4254-9ef3-c9846ebfa41c" providerId="AD" clId="Web-{4B76FAED-8766-4F04-921D-E9C3CE4C5533}" dt="2021-02-05T19:39:37.643" v="488"/>
          <ac:spMkLst>
            <pc:docMk/>
            <pc:sldMk cId="0" sldId="260"/>
            <ac:spMk id="3" creationId="{E9521EBB-70AE-4242-9FBC-B44CAFF8EDDB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19:58:23.358" v="603" actId="1076"/>
          <ac:spMkLst>
            <pc:docMk/>
            <pc:sldMk cId="0" sldId="260"/>
            <ac:spMk id="5" creationId="{F9B96D31-0271-4BFA-897E-AD47B2AA75BD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19:58:06.327" v="599" actId="14100"/>
          <ac:spMkLst>
            <pc:docMk/>
            <pc:sldMk cId="0" sldId="260"/>
            <ac:spMk id="9" creationId="{AE2AC0A4-C442-42CA-A803-53F29E357B93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5:18.875" v="456"/>
          <ac:spMkLst>
            <pc:docMk/>
            <pc:sldMk cId="0" sldId="260"/>
            <ac:spMk id="35" creationId="{2172A0AC-3DCE-4672-BCAF-28FEF91F6020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5:18.875" v="456"/>
          <ac:spMkLst>
            <pc:docMk/>
            <pc:sldMk cId="0" sldId="260"/>
            <ac:spMk id="36" creationId="{AE6F1C77-EDC9-4C5F-8C1C-62DD46BDA3C3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7.643" v="488"/>
          <ac:spMkLst>
            <pc:docMk/>
            <pc:sldMk cId="0" sldId="260"/>
            <ac:spMk id="37" creationId="{35C956CA-A8FB-4F91-A258-FBE459CD99FC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4:58.328" v="454"/>
          <ac:spMkLst>
            <pc:docMk/>
            <pc:sldMk cId="0" sldId="260"/>
            <ac:spMk id="38" creationId="{C7FA33FF-088D-4F16-95A2-2C64D353DEA8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7.643" v="488"/>
          <ac:spMkLst>
            <pc:docMk/>
            <pc:sldMk cId="0" sldId="260"/>
            <ac:spMk id="39" creationId="{70A48D59-8581-41F7-B529-F4617FE07A9A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4:58.328" v="454"/>
          <ac:spMkLst>
            <pc:docMk/>
            <pc:sldMk cId="0" sldId="260"/>
            <ac:spMk id="40" creationId="{A376EFB1-01CF-419F-ABF1-2AF02BBFCBD1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4:58.328" v="454"/>
          <ac:spMkLst>
            <pc:docMk/>
            <pc:sldMk cId="0" sldId="260"/>
            <ac:spMk id="42" creationId="{FF9DEA15-78BD-4750-AA18-B9F28A6D5AB8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21:11:09.089" v="1200" actId="14100"/>
          <ac:spMkLst>
            <pc:docMk/>
            <pc:sldMk cId="0" sldId="260"/>
            <ac:spMk id="44" creationId="{263F68FC-0425-4281-BA24-0A6AFB7AEE66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2.081" v="486"/>
          <ac:spMkLst>
            <pc:docMk/>
            <pc:sldMk cId="0" sldId="260"/>
            <ac:spMk id="46" creationId="{61293230-B0F6-45B1-96D1-13D18E242995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2.081" v="486"/>
          <ac:spMkLst>
            <pc:docMk/>
            <pc:sldMk cId="0" sldId="260"/>
            <ac:spMk id="48" creationId="{0A1E0707-4985-454B-ACE0-4855BB55875E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29.784" v="483"/>
          <ac:spMkLst>
            <pc:docMk/>
            <pc:sldMk cId="0" sldId="260"/>
            <ac:spMk id="53" creationId="{1AF9055A-9FD0-45AC-B6E5-2029CC5D0980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29.784" v="483"/>
          <ac:spMkLst>
            <pc:docMk/>
            <pc:sldMk cId="0" sldId="260"/>
            <ac:spMk id="55" creationId="{740D8E28-91B5-42B0-9D6C-B777D8AD90C2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29.784" v="483"/>
          <ac:spMkLst>
            <pc:docMk/>
            <pc:sldMk cId="0" sldId="260"/>
            <ac:spMk id="57" creationId="{DC85BF5E-2BD6-4E5B-8EA3-420B45BB03FA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23.643" v="476"/>
          <ac:spMkLst>
            <pc:docMk/>
            <pc:sldMk cId="0" sldId="260"/>
            <ac:spMk id="59" creationId="{DEE5C6BA-FE2A-4C38-8D88-E70C06E54F82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7:50.720" v="470"/>
          <ac:spMkLst>
            <pc:docMk/>
            <pc:sldMk cId="0" sldId="260"/>
            <ac:spMk id="62" creationId="{EAE48C4B-3A90-42C3-BA00-6092B477179E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7:50.720" v="470"/>
          <ac:spMkLst>
            <pc:docMk/>
            <pc:sldMk cId="0" sldId="260"/>
            <ac:spMk id="64" creationId="{F919E280-CA27-4214-97E6-294E0C3BC4B3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23.643" v="476"/>
          <ac:spMkLst>
            <pc:docMk/>
            <pc:sldMk cId="0" sldId="260"/>
            <ac:spMk id="66" creationId="{DE9FA85F-F0FB-4952-A05F-04CC67B18EE5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23.643" v="476"/>
          <ac:spMkLst>
            <pc:docMk/>
            <pc:sldMk cId="0" sldId="260"/>
            <ac:spMk id="68" creationId="{FEBD362A-CC27-47D9-8FC3-A5E91BA0760C}"/>
          </ac:spMkLst>
        </pc:spChg>
        <pc:picChg chg="add mod">
          <ac:chgData name="Julia Łapkiewicz" userId="S::jlapkiewicz@norwid24.onmicrosoft.com::f2aadb0e-9016-4254-9ef3-c9846ebfa41c" providerId="AD" clId="Web-{4B76FAED-8766-4F04-921D-E9C3CE4C5533}" dt="2021-02-05T21:00:09.286" v="1168" actId="1076"/>
          <ac:picMkLst>
            <pc:docMk/>
            <pc:sldMk cId="0" sldId="260"/>
            <ac:picMk id="3" creationId="{7FC8B0B6-70C4-4B0B-A542-09AB525460C8}"/>
          </ac:picMkLst>
        </pc:picChg>
        <pc:picChg chg="add del mod ord">
          <ac:chgData name="Julia Łapkiewicz" userId="S::jlapkiewicz@norwid24.onmicrosoft.com::f2aadb0e-9016-4254-9ef3-c9846ebfa41c" providerId="AD" clId="Web-{4B76FAED-8766-4F04-921D-E9C3CE4C5533}" dt="2021-02-05T19:40:16.206" v="494"/>
          <ac:picMkLst>
            <pc:docMk/>
            <pc:sldMk cId="0" sldId="260"/>
            <ac:picMk id="4" creationId="{393A5066-448B-4775-B784-BCCD72128C8D}"/>
          </ac:picMkLst>
        </pc:picChg>
        <pc:picChg chg="mod">
          <ac:chgData name="Julia Łapkiewicz" userId="S::jlapkiewicz@norwid24.onmicrosoft.com::f2aadb0e-9016-4254-9ef3-c9846ebfa41c" providerId="AD" clId="Web-{4B76FAED-8766-4F04-921D-E9C3CE4C5533}" dt="2021-02-05T21:11:05.777" v="1199" actId="1076"/>
          <ac:picMkLst>
            <pc:docMk/>
            <pc:sldMk cId="0" sldId="260"/>
            <ac:picMk id="5" creationId="{5BE53306-6BCD-4C39-A060-6BC47AAC3C61}"/>
          </ac:picMkLst>
        </pc:picChg>
        <pc:picChg chg="add mod">
          <ac:chgData name="Julia Łapkiewicz" userId="S::jlapkiewicz@norwid24.onmicrosoft.com::f2aadb0e-9016-4254-9ef3-c9846ebfa41c" providerId="AD" clId="Web-{4B76FAED-8766-4F04-921D-E9C3CE4C5533}" dt="2021-02-05T19:56:59.639" v="586" actId="14100"/>
          <ac:picMkLst>
            <pc:docMk/>
            <pc:sldMk cId="0" sldId="260"/>
            <ac:picMk id="10" creationId="{335E199D-ACB9-434E-B001-CB95F6BF1494}"/>
          </ac:picMkLst>
        </pc:picChg>
        <pc:picChg chg="mod ord">
          <ac:chgData name="Julia Łapkiewicz" userId="S::jlapkiewicz@norwid24.onmicrosoft.com::f2aadb0e-9016-4254-9ef3-c9846ebfa41c" providerId="AD" clId="Web-{4B76FAED-8766-4F04-921D-E9C3CE4C5533}" dt="2021-02-05T19:39:37.643" v="488"/>
          <ac:picMkLst>
            <pc:docMk/>
            <pc:sldMk cId="0" sldId="260"/>
            <ac:picMk id="33" creationId="{00000000-0000-0000-0000-000000000000}"/>
          </ac:picMkLst>
        </pc:picChg>
        <pc:picChg chg="add del">
          <ac:chgData name="Julia Łapkiewicz" userId="S::jlapkiewicz@norwid24.onmicrosoft.com::f2aadb0e-9016-4254-9ef3-c9846ebfa41c" providerId="AD" clId="Web-{4B76FAED-8766-4F04-921D-E9C3CE4C5533}" dt="2021-02-05T19:39:23.643" v="476"/>
          <ac:picMkLst>
            <pc:docMk/>
            <pc:sldMk cId="0" sldId="260"/>
            <ac:picMk id="60" creationId="{53E66F28-0926-4CFB-BDAB-646CAB184CB0}"/>
          </ac:picMkLst>
        </pc:picChg>
        <pc:cxnChg chg="add del">
          <ac:chgData name="Julia Łapkiewicz" userId="S::jlapkiewicz@norwid24.onmicrosoft.com::f2aadb0e-9016-4254-9ef3-c9846ebfa41c" providerId="AD" clId="Web-{4B76FAED-8766-4F04-921D-E9C3CE4C5533}" dt="2021-02-05T19:39:37.643" v="488"/>
          <ac:cxnSpMkLst>
            <pc:docMk/>
            <pc:sldMk cId="0" sldId="260"/>
            <ac:cxnSpMk id="41" creationId="{967F2066-0253-4771-A5F6-68111E1FE832}"/>
          </ac:cxnSpMkLst>
        </pc:cxnChg>
      </pc:sldChg>
      <pc:sldChg chg="addSp modSp mod setBg">
        <pc:chgData name="Julia Łapkiewicz" userId="S::jlapkiewicz@norwid24.onmicrosoft.com::f2aadb0e-9016-4254-9ef3-c9846ebfa41c" providerId="AD" clId="Web-{4B76FAED-8766-4F04-921D-E9C3CE4C5533}" dt="2021-02-05T20:25:29.844" v="788" actId="1076"/>
        <pc:sldMkLst>
          <pc:docMk/>
          <pc:sldMk cId="314078340" sldId="262"/>
        </pc:sldMkLst>
        <pc:spChg chg="ord">
          <ac:chgData name="Julia Łapkiewicz" userId="S::jlapkiewicz@norwid24.onmicrosoft.com::f2aadb0e-9016-4254-9ef3-c9846ebfa41c" providerId="AD" clId="Web-{4B76FAED-8766-4F04-921D-E9C3CE4C5533}" dt="2021-02-05T19:59:10.562" v="605"/>
          <ac:spMkLst>
            <pc:docMk/>
            <pc:sldMk cId="314078340" sldId="262"/>
            <ac:spMk id="2" creationId="{ACAD99B7-0A8E-45CE-B830-16A2C328FB23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19:59:10.562" v="605"/>
          <ac:spMkLst>
            <pc:docMk/>
            <pc:sldMk cId="314078340" sldId="262"/>
            <ac:spMk id="3" creationId="{669FC536-B4DB-45DD-8C41-6C4E0DC70F98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20:25:29.797" v="787" actId="1076"/>
          <ac:spMkLst>
            <pc:docMk/>
            <pc:sldMk cId="314078340" sldId="262"/>
            <ac:spMk id="6" creationId="{38CF6C38-827A-42B4-A56A-2878AEBF683D}"/>
          </ac:spMkLst>
        </pc:spChg>
        <pc:picChg chg="add mod">
          <ac:chgData name="Julia Łapkiewicz" userId="S::jlapkiewicz@norwid24.onmicrosoft.com::f2aadb0e-9016-4254-9ef3-c9846ebfa41c" providerId="AD" clId="Web-{4B76FAED-8766-4F04-921D-E9C3CE4C5533}" dt="2021-02-05T20:25:29.844" v="788" actId="1076"/>
          <ac:picMkLst>
            <pc:docMk/>
            <pc:sldMk cId="314078340" sldId="262"/>
            <ac:picMk id="7" creationId="{88E85918-A587-4460-AB33-04A448E7F849}"/>
          </ac:picMkLst>
        </pc:picChg>
        <pc:picChg chg="mod ord">
          <ac:chgData name="Julia Łapkiewicz" userId="S::jlapkiewicz@norwid24.onmicrosoft.com::f2aadb0e-9016-4254-9ef3-c9846ebfa41c" providerId="AD" clId="Web-{4B76FAED-8766-4F04-921D-E9C3CE4C5533}" dt="2021-02-05T19:59:10.562" v="605"/>
          <ac:picMkLst>
            <pc:docMk/>
            <pc:sldMk cId="314078340" sldId="262"/>
            <ac:picMk id="33" creationId="{00000000-0000-0000-0000-000000000000}"/>
          </ac:picMkLst>
        </pc:picChg>
      </pc:sldChg>
      <pc:sldChg chg="addSp delSp modSp">
        <pc:chgData name="Julia Łapkiewicz" userId="S::jlapkiewicz@norwid24.onmicrosoft.com::f2aadb0e-9016-4254-9ef3-c9846ebfa41c" providerId="AD" clId="Web-{4B76FAED-8766-4F04-921D-E9C3CE4C5533}" dt="2021-02-05T20:28:32.799" v="882" actId="1076"/>
        <pc:sldMkLst>
          <pc:docMk/>
          <pc:sldMk cId="1646611716" sldId="263"/>
        </pc:sldMkLst>
        <pc:spChg chg="add del mod">
          <ac:chgData name="Julia Łapkiewicz" userId="S::jlapkiewicz@norwid24.onmicrosoft.com::f2aadb0e-9016-4254-9ef3-c9846ebfa41c" providerId="AD" clId="Web-{4B76FAED-8766-4F04-921D-E9C3CE4C5533}" dt="2021-02-05T20:28:32.799" v="882" actId="1076"/>
          <ac:spMkLst>
            <pc:docMk/>
            <pc:sldMk cId="1646611716" sldId="263"/>
            <ac:spMk id="4" creationId="{69ED5A23-D986-483C-B8CB-ACBAEB7517FC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20:13:04.462" v="673" actId="20577"/>
          <ac:spMkLst>
            <pc:docMk/>
            <pc:sldMk cId="1646611716" sldId="263"/>
            <ac:spMk id="6" creationId="{457ACF8F-42A4-4CFC-BAEE-225A408AC10B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20:14:22.619" v="693" actId="14100"/>
          <ac:spMkLst>
            <pc:docMk/>
            <pc:sldMk cId="1646611716" sldId="263"/>
            <ac:spMk id="10" creationId="{FA17A39C-5228-44E4-B2B9-F1047173B6B6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20:17:14.996" v="714" actId="1076"/>
          <ac:spMkLst>
            <pc:docMk/>
            <pc:sldMk cId="1646611716" sldId="263"/>
            <ac:spMk id="13" creationId="{BCF0782F-31A9-4DAC-A2C4-69078D7CE811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20:18:25.200" v="733" actId="20577"/>
          <ac:spMkLst>
            <pc:docMk/>
            <pc:sldMk cId="1646611716" sldId="263"/>
            <ac:spMk id="14" creationId="{43073DD1-92E2-496E-B022-7643D9FFC3C0}"/>
          </ac:spMkLst>
        </pc:spChg>
        <pc:picChg chg="add mod">
          <ac:chgData name="Julia Łapkiewicz" userId="S::jlapkiewicz@norwid24.onmicrosoft.com::f2aadb0e-9016-4254-9ef3-c9846ebfa41c" providerId="AD" clId="Web-{4B76FAED-8766-4F04-921D-E9C3CE4C5533}" dt="2021-02-05T20:11:31.649" v="643" actId="1076"/>
          <ac:picMkLst>
            <pc:docMk/>
            <pc:sldMk cId="1646611716" sldId="263"/>
            <ac:picMk id="5" creationId="{C41FA881-1BFA-461C-8B73-43250EE6D86A}"/>
          </ac:picMkLst>
        </pc:picChg>
        <pc:picChg chg="add mod">
          <ac:chgData name="Julia Łapkiewicz" userId="S::jlapkiewicz@norwid24.onmicrosoft.com::f2aadb0e-9016-4254-9ef3-c9846ebfa41c" providerId="AD" clId="Web-{4B76FAED-8766-4F04-921D-E9C3CE4C5533}" dt="2021-02-05T20:12:40.087" v="664" actId="688"/>
          <ac:picMkLst>
            <pc:docMk/>
            <pc:sldMk cId="1646611716" sldId="263"/>
            <ac:picMk id="7" creationId="{5B44A1A2-2DE1-4A38-8D66-93E8BED042D9}"/>
          </ac:picMkLst>
        </pc:picChg>
        <pc:picChg chg="add del mod">
          <ac:chgData name="Julia Łapkiewicz" userId="S::jlapkiewicz@norwid24.onmicrosoft.com::f2aadb0e-9016-4254-9ef3-c9846ebfa41c" providerId="AD" clId="Web-{4B76FAED-8766-4F04-921D-E9C3CE4C5533}" dt="2021-02-05T20:13:25.212" v="675"/>
          <ac:picMkLst>
            <pc:docMk/>
            <pc:sldMk cId="1646611716" sldId="263"/>
            <ac:picMk id="8" creationId="{9530C45F-2E97-4182-8969-5D2ECC32E758}"/>
          </ac:picMkLst>
        </pc:picChg>
        <pc:picChg chg="add del mod">
          <ac:chgData name="Julia Łapkiewicz" userId="S::jlapkiewicz@norwid24.onmicrosoft.com::f2aadb0e-9016-4254-9ef3-c9846ebfa41c" providerId="AD" clId="Web-{4B76FAED-8766-4F04-921D-E9C3CE4C5533}" dt="2021-02-05T20:13:32.541" v="677"/>
          <ac:picMkLst>
            <pc:docMk/>
            <pc:sldMk cId="1646611716" sldId="263"/>
            <ac:picMk id="9" creationId="{9FC89470-D925-4422-93C8-1E678A313245}"/>
          </ac:picMkLst>
        </pc:picChg>
        <pc:picChg chg="add mod">
          <ac:chgData name="Julia Łapkiewicz" userId="S::jlapkiewicz@norwid24.onmicrosoft.com::f2aadb0e-9016-4254-9ef3-c9846ebfa41c" providerId="AD" clId="Web-{4B76FAED-8766-4F04-921D-E9C3CE4C5533}" dt="2021-02-05T20:15:55.651" v="702" actId="14100"/>
          <ac:picMkLst>
            <pc:docMk/>
            <pc:sldMk cId="1646611716" sldId="263"/>
            <ac:picMk id="11" creationId="{BC925B4A-6FA6-4928-A7C0-9EB6E328830A}"/>
          </ac:picMkLst>
        </pc:picChg>
        <pc:picChg chg="add mod">
          <ac:chgData name="Julia Łapkiewicz" userId="S::jlapkiewicz@norwid24.onmicrosoft.com::f2aadb0e-9016-4254-9ef3-c9846ebfa41c" providerId="AD" clId="Web-{4B76FAED-8766-4F04-921D-E9C3CE4C5533}" dt="2021-02-05T20:16:23.730" v="707" actId="1076"/>
          <ac:picMkLst>
            <pc:docMk/>
            <pc:sldMk cId="1646611716" sldId="263"/>
            <ac:picMk id="12" creationId="{7F996CF8-F78F-4CE6-8B9A-0194A9DFBC91}"/>
          </ac:picMkLst>
        </pc:picChg>
      </pc:sldChg>
      <pc:sldChg chg="addSp delSp modSp">
        <pc:chgData name="Julia Łapkiewicz" userId="S::jlapkiewicz@norwid24.onmicrosoft.com::f2aadb0e-9016-4254-9ef3-c9846ebfa41c" providerId="AD" clId="Web-{4B76FAED-8766-4F04-921D-E9C3CE4C5533}" dt="2021-02-05T21:14:05.013" v="1205" actId="20577"/>
        <pc:sldMkLst>
          <pc:docMk/>
          <pc:sldMk cId="1189428313" sldId="264"/>
        </pc:sldMkLst>
        <pc:spChg chg="add mod">
          <ac:chgData name="Julia Łapkiewicz" userId="S::jlapkiewicz@norwid24.onmicrosoft.com::f2aadb0e-9016-4254-9ef3-c9846ebfa41c" providerId="AD" clId="Web-{4B76FAED-8766-4F04-921D-E9C3CE4C5533}" dt="2021-02-05T21:14:05.013" v="1205" actId="20577"/>
          <ac:spMkLst>
            <pc:docMk/>
            <pc:sldMk cId="1189428313" sldId="264"/>
            <ac:spMk id="7" creationId="{8ACB8FDC-E78F-42D8-98C2-D93E9D6C1E66}"/>
          </ac:spMkLst>
        </pc:spChg>
        <pc:picChg chg="del">
          <ac:chgData name="Julia Łapkiewicz" userId="S::jlapkiewicz@norwid24.onmicrosoft.com::f2aadb0e-9016-4254-9ef3-c9846ebfa41c" providerId="AD" clId="Web-{4B76FAED-8766-4F04-921D-E9C3CE4C5533}" dt="2021-02-05T20:19:31.560" v="751"/>
          <ac:picMkLst>
            <pc:docMk/>
            <pc:sldMk cId="1189428313" sldId="264"/>
            <ac:picMk id="2" creationId="{40CB6B5A-EA8C-4839-A933-E094ED926A11}"/>
          </ac:picMkLst>
        </pc:picChg>
        <pc:picChg chg="del">
          <ac:chgData name="Julia Łapkiewicz" userId="S::jlapkiewicz@norwid24.onmicrosoft.com::f2aadb0e-9016-4254-9ef3-c9846ebfa41c" providerId="AD" clId="Web-{4B76FAED-8766-4F04-921D-E9C3CE4C5533}" dt="2021-02-05T20:19:29.732" v="750"/>
          <ac:picMkLst>
            <pc:docMk/>
            <pc:sldMk cId="1189428313" sldId="264"/>
            <ac:picMk id="4" creationId="{DB089AF8-CACD-4E2F-B0DE-E964F45A9CB2}"/>
          </ac:picMkLst>
        </pc:picChg>
        <pc:picChg chg="del">
          <ac:chgData name="Julia Łapkiewicz" userId="S::jlapkiewicz@norwid24.onmicrosoft.com::f2aadb0e-9016-4254-9ef3-c9846ebfa41c" providerId="AD" clId="Web-{4B76FAED-8766-4F04-921D-E9C3CE4C5533}" dt="2021-02-05T20:19:27.747" v="749"/>
          <ac:picMkLst>
            <pc:docMk/>
            <pc:sldMk cId="1189428313" sldId="264"/>
            <ac:picMk id="5" creationId="{58CE2A67-6F80-48AF-B0B4-026BD4D82C7B}"/>
          </ac:picMkLst>
        </pc:picChg>
        <pc:picChg chg="del">
          <ac:chgData name="Julia Łapkiewicz" userId="S::jlapkiewicz@norwid24.onmicrosoft.com::f2aadb0e-9016-4254-9ef3-c9846ebfa41c" providerId="AD" clId="Web-{4B76FAED-8766-4F04-921D-E9C3CE4C5533}" dt="2021-02-05T20:19:25.106" v="748"/>
          <ac:picMkLst>
            <pc:docMk/>
            <pc:sldMk cId="1189428313" sldId="264"/>
            <ac:picMk id="6" creationId="{2B88A0C2-3854-432E-8831-BF9474FCAA8C}"/>
          </ac:picMkLst>
        </pc:picChg>
        <pc:picChg chg="add mod">
          <ac:chgData name="Julia Łapkiewicz" userId="S::jlapkiewicz@norwid24.onmicrosoft.com::f2aadb0e-9016-4254-9ef3-c9846ebfa41c" providerId="AD" clId="Web-{4B76FAED-8766-4F04-921D-E9C3CE4C5533}" dt="2021-02-05T20:32:17.223" v="886" actId="14100"/>
          <ac:picMkLst>
            <pc:docMk/>
            <pc:sldMk cId="1189428313" sldId="264"/>
            <ac:picMk id="8" creationId="{676B7A31-E7A4-4A1B-A18A-FF2ED31B5970}"/>
          </ac:picMkLst>
        </pc:picChg>
        <pc:picChg chg="mod">
          <ac:chgData name="Julia Łapkiewicz" userId="S::jlapkiewicz@norwid24.onmicrosoft.com::f2aadb0e-9016-4254-9ef3-c9846ebfa41c" providerId="AD" clId="Web-{4B76FAED-8766-4F04-921D-E9C3CE4C5533}" dt="2021-02-05T20:32:59.005" v="893" actId="1076"/>
          <ac:picMkLst>
            <pc:docMk/>
            <pc:sldMk cId="1189428313" sldId="264"/>
            <ac:picMk id="33" creationId="{00000000-0000-0000-0000-000000000000}"/>
          </ac:picMkLst>
        </pc:picChg>
      </pc:sldChg>
      <pc:sldChg chg="addSp delSp modSp">
        <pc:chgData name="Julia Łapkiewicz" userId="S::jlapkiewicz@norwid24.onmicrosoft.com::f2aadb0e-9016-4254-9ef3-c9846ebfa41c" providerId="AD" clId="Web-{4B76FAED-8766-4F04-921D-E9C3CE4C5533}" dt="2021-02-05T21:07:36.572" v="1188" actId="20577"/>
        <pc:sldMkLst>
          <pc:docMk/>
          <pc:sldMk cId="3755175777" sldId="265"/>
        </pc:sldMkLst>
        <pc:spChg chg="mod">
          <ac:chgData name="Julia Łapkiewicz" userId="S::jlapkiewicz@norwid24.onmicrosoft.com::f2aadb0e-9016-4254-9ef3-c9846ebfa41c" providerId="AD" clId="Web-{4B76FAED-8766-4F04-921D-E9C3CE4C5533}" dt="2021-02-05T21:07:36.572" v="1188" actId="20577"/>
          <ac:spMkLst>
            <pc:docMk/>
            <pc:sldMk cId="3755175777" sldId="265"/>
            <ac:spMk id="2" creationId="{1ADAFDC9-87CB-4A8B-8212-56B249125F79}"/>
          </ac:spMkLst>
        </pc:spChg>
        <pc:picChg chg="add mod">
          <ac:chgData name="Julia Łapkiewicz" userId="S::jlapkiewicz@norwid24.onmicrosoft.com::f2aadb0e-9016-4254-9ef3-c9846ebfa41c" providerId="AD" clId="Web-{4B76FAED-8766-4F04-921D-E9C3CE4C5533}" dt="2021-02-05T21:06:39.181" v="1183" actId="1076"/>
          <ac:picMkLst>
            <pc:docMk/>
            <pc:sldMk cId="3755175777" sldId="265"/>
            <ac:picMk id="4" creationId="{C27042F5-AFAB-4BBB-99C6-D00BD7E9B7F6}"/>
          </ac:picMkLst>
        </pc:picChg>
        <pc:picChg chg="add del mod">
          <ac:chgData name="Julia Łapkiewicz" userId="S::jlapkiewicz@norwid24.onmicrosoft.com::f2aadb0e-9016-4254-9ef3-c9846ebfa41c" providerId="AD" clId="Web-{4B76FAED-8766-4F04-921D-E9C3CE4C5533}" dt="2021-02-05T21:06:23.165" v="1180"/>
          <ac:picMkLst>
            <pc:docMk/>
            <pc:sldMk cId="3755175777" sldId="265"/>
            <ac:picMk id="5" creationId="{BBAE6E82-F6C6-48CA-BF51-1D25A974654F}"/>
          </ac:picMkLst>
        </pc:picChg>
      </pc:sldChg>
      <pc:sldChg chg="addSp modSp">
        <pc:chgData name="Julia Łapkiewicz" userId="S::jlapkiewicz@norwid24.onmicrosoft.com::f2aadb0e-9016-4254-9ef3-c9846ebfa41c" providerId="AD" clId="Web-{4B76FAED-8766-4F04-921D-E9C3CE4C5533}" dt="2021-02-05T21:17:44.343" v="1207" actId="20577"/>
        <pc:sldMkLst>
          <pc:docMk/>
          <pc:sldMk cId="2797425216" sldId="266"/>
        </pc:sldMkLst>
        <pc:spChg chg="add mod">
          <ac:chgData name="Julia Łapkiewicz" userId="S::jlapkiewicz@norwid24.onmicrosoft.com::f2aadb0e-9016-4254-9ef3-c9846ebfa41c" providerId="AD" clId="Web-{4B76FAED-8766-4F04-921D-E9C3CE4C5533}" dt="2021-02-05T21:17:44.343" v="1207" actId="20577"/>
          <ac:spMkLst>
            <pc:docMk/>
            <pc:sldMk cId="2797425216" sldId="266"/>
            <ac:spMk id="2" creationId="{BB3C1A00-A504-4220-A5B2-81B2B6DE0839}"/>
          </ac:spMkLst>
        </pc:spChg>
      </pc:sldChg>
      <pc:sldChg chg="addSp delSp modSp mod setBg">
        <pc:chgData name="Julia Łapkiewicz" userId="S::jlapkiewicz@norwid24.onmicrosoft.com::f2aadb0e-9016-4254-9ef3-c9846ebfa41c" providerId="AD" clId="Web-{4B76FAED-8766-4F04-921D-E9C3CE4C5533}" dt="2021-02-05T19:39:32.956" v="487"/>
        <pc:sldMkLst>
          <pc:docMk/>
          <pc:sldMk cId="120761989" sldId="267"/>
        </pc:sldMkLst>
        <pc:spChg chg="add mod">
          <ac:chgData name="Julia Łapkiewicz" userId="S::jlapkiewicz@norwid24.onmicrosoft.com::f2aadb0e-9016-4254-9ef3-c9846ebfa41c" providerId="AD" clId="Web-{4B76FAED-8766-4F04-921D-E9C3CE4C5533}" dt="2021-02-05T19:39:32.956" v="487"/>
          <ac:spMkLst>
            <pc:docMk/>
            <pc:sldMk cId="120761989" sldId="267"/>
            <ac:spMk id="2" creationId="{A044E332-5CEA-4CF6-B0E0-D0FD85954749}"/>
          </ac:spMkLst>
        </pc:spChg>
        <pc:spChg chg="mod">
          <ac:chgData name="Julia Łapkiewicz" userId="S::jlapkiewicz@norwid24.onmicrosoft.com::f2aadb0e-9016-4254-9ef3-c9846ebfa41c" providerId="AD" clId="Web-{4B76FAED-8766-4F04-921D-E9C3CE4C5533}" dt="2021-02-05T19:39:32.956" v="487"/>
          <ac:spMkLst>
            <pc:docMk/>
            <pc:sldMk cId="120761989" sldId="267"/>
            <ac:spMk id="3" creationId="{9EE10AB1-5110-4C22-9AC0-436B459708F5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2.956" v="487"/>
          <ac:spMkLst>
            <pc:docMk/>
            <pc:sldMk cId="120761989" sldId="267"/>
            <ac:spMk id="38" creationId="{1AF9055A-9FD0-45AC-B6E5-2029CC5D0980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2.956" v="487"/>
          <ac:spMkLst>
            <pc:docMk/>
            <pc:sldMk cId="120761989" sldId="267"/>
            <ac:spMk id="40" creationId="{740D8E28-91B5-42B0-9D6C-B777D8AD90C2}"/>
          </ac:spMkLst>
        </pc:spChg>
        <pc:spChg chg="add del">
          <ac:chgData name="Julia Łapkiewicz" userId="S::jlapkiewicz@norwid24.onmicrosoft.com::f2aadb0e-9016-4254-9ef3-c9846ebfa41c" providerId="AD" clId="Web-{4B76FAED-8766-4F04-921D-E9C3CE4C5533}" dt="2021-02-05T19:39:32.956" v="487"/>
          <ac:spMkLst>
            <pc:docMk/>
            <pc:sldMk cId="120761989" sldId="267"/>
            <ac:spMk id="42" creationId="{DC85BF5E-2BD6-4E5B-8EA3-420B45BB03FA}"/>
          </ac:spMkLst>
        </pc:spChg>
        <pc:picChg chg="add mod ord">
          <ac:chgData name="Julia Łapkiewicz" userId="S::jlapkiewicz@norwid24.onmicrosoft.com::f2aadb0e-9016-4254-9ef3-c9846ebfa41c" providerId="AD" clId="Web-{4B76FAED-8766-4F04-921D-E9C3CE4C5533}" dt="2021-02-05T19:39:32.956" v="487"/>
          <ac:picMkLst>
            <pc:docMk/>
            <pc:sldMk cId="120761989" sldId="267"/>
            <ac:picMk id="4" creationId="{BBAB1D4A-A3E7-41EA-8826-DA721D454643}"/>
          </ac:picMkLst>
        </pc:picChg>
        <pc:picChg chg="mod ord">
          <ac:chgData name="Julia Łapkiewicz" userId="S::jlapkiewicz@norwid24.onmicrosoft.com::f2aadb0e-9016-4254-9ef3-c9846ebfa41c" providerId="AD" clId="Web-{4B76FAED-8766-4F04-921D-E9C3CE4C5533}" dt="2021-02-05T19:39:32.956" v="487"/>
          <ac:picMkLst>
            <pc:docMk/>
            <pc:sldMk cId="120761989" sldId="267"/>
            <ac:picMk id="33" creationId="{00000000-0000-0000-0000-000000000000}"/>
          </ac:picMkLst>
        </pc:picChg>
        <pc:inkChg chg="add del">
          <ac:chgData name="Julia Łapkiewicz" userId="S::jlapkiewicz@norwid24.onmicrosoft.com::f2aadb0e-9016-4254-9ef3-c9846ebfa41c" providerId="AD" clId="Web-{4B76FAED-8766-4F04-921D-E9C3CE4C5533}" dt="2021-02-05T19:12:29.346" v="323"/>
          <ac:inkMkLst>
            <pc:docMk/>
            <pc:sldMk cId="120761989" sldId="267"/>
            <ac:inkMk id="4" creationId="{EEE6AD69-51D9-4159-ADC7-4DB9DD7CE15B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12:28.299" v="322"/>
          <ac:inkMkLst>
            <pc:docMk/>
            <pc:sldMk cId="120761989" sldId="267"/>
            <ac:inkMk id="5" creationId="{9903E32D-7A37-4E2F-AF08-8A22768C02FF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12:27.143" v="321"/>
          <ac:inkMkLst>
            <pc:docMk/>
            <pc:sldMk cId="120761989" sldId="267"/>
            <ac:inkMk id="6" creationId="{F1EDF870-E77A-4078-8A5B-1F27CCACD29C}"/>
          </ac:inkMkLst>
        </pc:inkChg>
        <pc:inkChg chg="add">
          <ac:chgData name="Julia Łapkiewicz" userId="S::jlapkiewicz@norwid24.onmicrosoft.com::f2aadb0e-9016-4254-9ef3-c9846ebfa41c" providerId="AD" clId="Web-{4B76FAED-8766-4F04-921D-E9C3CE4C5533}" dt="2021-02-05T19:13:05.893" v="324"/>
          <ac:inkMkLst>
            <pc:docMk/>
            <pc:sldMk cId="120761989" sldId="267"/>
            <ac:inkMk id="7" creationId="{AA45DAA5-86F4-46FF-BA2B-236AC033A230}"/>
          </ac:inkMkLst>
        </pc:inkChg>
        <pc:inkChg chg="add">
          <ac:chgData name="Julia Łapkiewicz" userId="S::jlapkiewicz@norwid24.onmicrosoft.com::f2aadb0e-9016-4254-9ef3-c9846ebfa41c" providerId="AD" clId="Web-{4B76FAED-8766-4F04-921D-E9C3CE4C5533}" dt="2021-02-05T19:13:06.534" v="325"/>
          <ac:inkMkLst>
            <pc:docMk/>
            <pc:sldMk cId="120761989" sldId="267"/>
            <ac:inkMk id="8" creationId="{C40FD922-37CD-4FE1-87AD-503E422F5095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1:58.711" v="397"/>
          <ac:inkMkLst>
            <pc:docMk/>
            <pc:sldMk cId="120761989" sldId="267"/>
            <ac:inkMk id="9" creationId="{9C3B1F82-FC9C-4527-81C0-1AB3908488B1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1:58.711" v="396"/>
          <ac:inkMkLst>
            <pc:docMk/>
            <pc:sldMk cId="120761989" sldId="267"/>
            <ac:inkMk id="10" creationId="{2CA78191-062F-4B70-A30D-95DF25BCB3D8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1:58.711" v="395"/>
          <ac:inkMkLst>
            <pc:docMk/>
            <pc:sldMk cId="120761989" sldId="267"/>
            <ac:inkMk id="11" creationId="{D728DB2E-A8E6-4304-BE60-507DBAA7C831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2:01.445" v="402"/>
          <ac:inkMkLst>
            <pc:docMk/>
            <pc:sldMk cId="120761989" sldId="267"/>
            <ac:inkMk id="12" creationId="{9FB6058C-F754-43A5-9074-1624907E73C3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2:01.445" v="401"/>
          <ac:inkMkLst>
            <pc:docMk/>
            <pc:sldMk cId="120761989" sldId="267"/>
            <ac:inkMk id="13" creationId="{73DF5D06-872B-4C54-88E3-750F9D6585B7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2:01.445" v="400"/>
          <ac:inkMkLst>
            <pc:docMk/>
            <pc:sldMk cId="120761989" sldId="267"/>
            <ac:inkMk id="14" creationId="{1CD1D1A9-2382-431E-9723-4DEC0B9A74AD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2:01.445" v="399"/>
          <ac:inkMkLst>
            <pc:docMk/>
            <pc:sldMk cId="120761989" sldId="267"/>
            <ac:inkMk id="15" creationId="{FEF0FD79-131E-46EF-930F-0008DD96880C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2:01.445" v="398"/>
          <ac:inkMkLst>
            <pc:docMk/>
            <pc:sldMk cId="120761989" sldId="267"/>
            <ac:inkMk id="16" creationId="{5A85212B-03E3-49D7-BA2F-87459765EFC5}"/>
          </ac:inkMkLst>
        </pc:inkChg>
        <pc:inkChg chg="add">
          <ac:chgData name="Julia Łapkiewicz" userId="S::jlapkiewicz@norwid24.onmicrosoft.com::f2aadb0e-9016-4254-9ef3-c9846ebfa41c" providerId="AD" clId="Web-{4B76FAED-8766-4F04-921D-E9C3CE4C5533}" dt="2021-02-05T19:13:12.393" v="334"/>
          <ac:inkMkLst>
            <pc:docMk/>
            <pc:sldMk cId="120761989" sldId="267"/>
            <ac:inkMk id="17" creationId="{1FE8750F-DB02-46CD-AF6B-C9B6AD3D17D4}"/>
          </ac:inkMkLst>
        </pc:inkChg>
        <pc:inkChg chg="add">
          <ac:chgData name="Julia Łapkiewicz" userId="S::jlapkiewicz@norwid24.onmicrosoft.com::f2aadb0e-9016-4254-9ef3-c9846ebfa41c" providerId="AD" clId="Web-{4B76FAED-8766-4F04-921D-E9C3CE4C5533}" dt="2021-02-05T19:13:12.393" v="335"/>
          <ac:inkMkLst>
            <pc:docMk/>
            <pc:sldMk cId="120761989" sldId="267"/>
            <ac:inkMk id="18" creationId="{ABC549F1-A719-4E32-BF87-90C0D03913F2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1:55.149" v="394"/>
          <ac:inkMkLst>
            <pc:docMk/>
            <pc:sldMk cId="120761989" sldId="267"/>
            <ac:inkMk id="19" creationId="{BB362E0D-BC4E-4E98-9FCB-40773FFB08E8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1:55.149" v="393"/>
          <ac:inkMkLst>
            <pc:docMk/>
            <pc:sldMk cId="120761989" sldId="267"/>
            <ac:inkMk id="20" creationId="{AAC9C4CA-E953-44AC-A348-E5B1530B0E6B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21:55.149" v="392"/>
          <ac:inkMkLst>
            <pc:docMk/>
            <pc:sldMk cId="120761989" sldId="267"/>
            <ac:inkMk id="21" creationId="{4B7C4E8B-7198-4956-BC9E-D370B1464F11}"/>
          </ac:inkMkLst>
        </pc:inkChg>
        <pc:inkChg chg="add del">
          <ac:chgData name="Julia Łapkiewicz" userId="S::jlapkiewicz@norwid24.onmicrosoft.com::f2aadb0e-9016-4254-9ef3-c9846ebfa41c" providerId="AD" clId="Web-{4B76FAED-8766-4F04-921D-E9C3CE4C5533}" dt="2021-02-05T19:13:20.519" v="340"/>
          <ac:inkMkLst>
            <pc:docMk/>
            <pc:sldMk cId="120761989" sldId="267"/>
            <ac:inkMk id="22" creationId="{98AD653D-A2B4-4210-AA4C-1FFF9D5ADA80}"/>
          </ac:inkMkLst>
        </pc:inkChg>
      </pc:sldChg>
      <pc:sldChg chg="addSp modSp ord">
        <pc:chgData name="Julia Łapkiewicz" userId="S::jlapkiewicz@norwid24.onmicrosoft.com::f2aadb0e-9016-4254-9ef3-c9846ebfa41c" providerId="AD" clId="Web-{4B76FAED-8766-4F04-921D-E9C3CE4C5533}" dt="2021-02-05T19:47:21.570" v="562" actId="20577"/>
        <pc:sldMkLst>
          <pc:docMk/>
          <pc:sldMk cId="2894216894" sldId="268"/>
        </pc:sldMkLst>
        <pc:spChg chg="add mod">
          <ac:chgData name="Julia Łapkiewicz" userId="S::jlapkiewicz@norwid24.onmicrosoft.com::f2aadb0e-9016-4254-9ef3-c9846ebfa41c" providerId="AD" clId="Web-{4B76FAED-8766-4F04-921D-E9C3CE4C5533}" dt="2021-02-05T19:45:04.990" v="525" actId="14100"/>
          <ac:spMkLst>
            <pc:docMk/>
            <pc:sldMk cId="2894216894" sldId="268"/>
            <ac:spMk id="3" creationId="{ED7FA9BC-DC88-43F2-B843-8864707D168F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19:47:21.570" v="562" actId="20577"/>
          <ac:spMkLst>
            <pc:docMk/>
            <pc:sldMk cId="2894216894" sldId="268"/>
            <ac:spMk id="4" creationId="{E72DFAC9-0255-4517-8C72-0C8C20F01FE7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19:46:50.210" v="553" actId="20577"/>
          <ac:spMkLst>
            <pc:docMk/>
            <pc:sldMk cId="2894216894" sldId="268"/>
            <ac:spMk id="5" creationId="{0FE26EB4-44F2-466B-B5B2-48AE6C0A8706}"/>
          </ac:spMkLst>
        </pc:spChg>
        <pc:picChg chg="add mod modCrop">
          <ac:chgData name="Julia Łapkiewicz" userId="S::jlapkiewicz@norwid24.onmicrosoft.com::f2aadb0e-9016-4254-9ef3-c9846ebfa41c" providerId="AD" clId="Web-{4B76FAED-8766-4F04-921D-E9C3CE4C5533}" dt="2021-02-05T19:45:00.678" v="524" actId="1076"/>
          <ac:picMkLst>
            <pc:docMk/>
            <pc:sldMk cId="2894216894" sldId="268"/>
            <ac:picMk id="2" creationId="{4F4A231E-4EBC-4264-AF91-D07800CEEA4D}"/>
          </ac:picMkLst>
        </pc:picChg>
      </pc:sldChg>
      <pc:sldChg chg="addSp delSp modSp ord">
        <pc:chgData name="Julia Łapkiewicz" userId="S::jlapkiewicz@norwid24.onmicrosoft.com::f2aadb0e-9016-4254-9ef3-c9846ebfa41c" providerId="AD" clId="Web-{4B76FAED-8766-4F04-921D-E9C3CE4C5533}" dt="2021-02-05T20:47:35.982" v="1086" actId="20577"/>
        <pc:sldMkLst>
          <pc:docMk/>
          <pc:sldMk cId="660812716" sldId="269"/>
        </pc:sldMkLst>
        <pc:spChg chg="add mod">
          <ac:chgData name="Julia Łapkiewicz" userId="S::jlapkiewicz@norwid24.onmicrosoft.com::f2aadb0e-9016-4254-9ef3-c9846ebfa41c" providerId="AD" clId="Web-{4B76FAED-8766-4F04-921D-E9C3CE4C5533}" dt="2021-02-05T20:37:07.289" v="950" actId="14100"/>
          <ac:spMkLst>
            <pc:docMk/>
            <pc:sldMk cId="660812716" sldId="269"/>
            <ac:spMk id="2" creationId="{21D35E25-C9F0-4D89-B76B-106602A98EC9}"/>
          </ac:spMkLst>
        </pc:spChg>
        <pc:spChg chg="add del mod">
          <ac:chgData name="Julia Łapkiewicz" userId="S::jlapkiewicz@norwid24.onmicrosoft.com::f2aadb0e-9016-4254-9ef3-c9846ebfa41c" providerId="AD" clId="Web-{4B76FAED-8766-4F04-921D-E9C3CE4C5533}" dt="2021-02-05T20:36:08.444" v="931"/>
          <ac:spMkLst>
            <pc:docMk/>
            <pc:sldMk cId="660812716" sldId="269"/>
            <ac:spMk id="3" creationId="{23C73A3A-5BA9-4931-8CE7-29BE2F6AEFA7}"/>
          </ac:spMkLst>
        </pc:spChg>
        <pc:spChg chg="add del mod">
          <ac:chgData name="Julia Łapkiewicz" userId="S::jlapkiewicz@norwid24.onmicrosoft.com::f2aadb0e-9016-4254-9ef3-c9846ebfa41c" providerId="AD" clId="Web-{4B76FAED-8766-4F04-921D-E9C3CE4C5533}" dt="2021-02-05T20:37:42.055" v="954"/>
          <ac:spMkLst>
            <pc:docMk/>
            <pc:sldMk cId="660812716" sldId="269"/>
            <ac:spMk id="4" creationId="{1CECCC08-69CD-4889-9F24-A56BCFC96ACD}"/>
          </ac:spMkLst>
        </pc:spChg>
        <pc:spChg chg="add mod">
          <ac:chgData name="Julia Łapkiewicz" userId="S::jlapkiewicz@norwid24.onmicrosoft.com::f2aadb0e-9016-4254-9ef3-c9846ebfa41c" providerId="AD" clId="Web-{4B76FAED-8766-4F04-921D-E9C3CE4C5533}" dt="2021-02-05T20:47:35.982" v="1086" actId="20577"/>
          <ac:spMkLst>
            <pc:docMk/>
            <pc:sldMk cId="660812716" sldId="269"/>
            <ac:spMk id="6" creationId="{A630133A-5D89-491B-9932-D9A82B9F0739}"/>
          </ac:spMkLst>
        </pc:spChg>
        <pc:picChg chg="add mod">
          <ac:chgData name="Julia Łapkiewicz" userId="S::jlapkiewicz@norwid24.onmicrosoft.com::f2aadb0e-9016-4254-9ef3-c9846ebfa41c" providerId="AD" clId="Web-{4B76FAED-8766-4F04-921D-E9C3CE4C5533}" dt="2021-02-05T20:41:08.385" v="957" actId="1076"/>
          <ac:picMkLst>
            <pc:docMk/>
            <pc:sldMk cId="660812716" sldId="269"/>
            <ac:picMk id="5" creationId="{346D227E-F955-4824-B876-208E34022829}"/>
          </ac:picMkLst>
        </pc:picChg>
        <pc:picChg chg="add del mod">
          <ac:chgData name="Julia Łapkiewicz" userId="S::jlapkiewicz@norwid24.onmicrosoft.com::f2aadb0e-9016-4254-9ef3-c9846ebfa41c" providerId="AD" clId="Web-{4B76FAED-8766-4F04-921D-E9C3CE4C5533}" dt="2021-02-05T20:35:09.381" v="909"/>
          <ac:picMkLst>
            <pc:docMk/>
            <pc:sldMk cId="660812716" sldId="269"/>
            <ac:picMk id="33" creationId="{00000000-0000-0000-0000-000000000000}"/>
          </ac:picMkLst>
        </pc:picChg>
      </pc:sldChg>
      <pc:sldChg chg="del">
        <pc:chgData name="Julia Łapkiewicz" userId="S::jlapkiewicz@norwid24.onmicrosoft.com::f2aadb0e-9016-4254-9ef3-c9846ebfa41c" providerId="AD" clId="Web-{4B76FAED-8766-4F04-921D-E9C3CE4C5533}" dt="2021-02-05T21:10:12.573" v="1192"/>
        <pc:sldMkLst>
          <pc:docMk/>
          <pc:sldMk cId="1473852656" sldId="270"/>
        </pc:sldMkLst>
      </pc:sldChg>
      <pc:sldChg chg="modSp">
        <pc:chgData name="Julia Łapkiewicz" userId="S::jlapkiewicz@norwid24.onmicrosoft.com::f2aadb0e-9016-4254-9ef3-c9846ebfa41c" providerId="AD" clId="Web-{4B76FAED-8766-4F04-921D-E9C3CE4C5533}" dt="2021-02-05T20:55:27.830" v="1141" actId="20577"/>
        <pc:sldMkLst>
          <pc:docMk/>
          <pc:sldMk cId="3810205295" sldId="271"/>
        </pc:sldMkLst>
        <pc:spChg chg="mod">
          <ac:chgData name="Julia Łapkiewicz" userId="S::jlapkiewicz@norwid24.onmicrosoft.com::f2aadb0e-9016-4254-9ef3-c9846ebfa41c" providerId="AD" clId="Web-{4B76FAED-8766-4F04-921D-E9C3CE4C5533}" dt="2021-02-05T20:55:27.830" v="1141" actId="20577"/>
          <ac:spMkLst>
            <pc:docMk/>
            <pc:sldMk cId="3810205295" sldId="271"/>
            <ac:spMk id="2" creationId="{421C27FA-22B6-42E4-B1DD-74136665FE1C}"/>
          </ac:spMkLst>
        </pc:spChg>
      </pc:sldChg>
    </pc:docChg>
  </pc:docChgLst>
  <pc:docChgLst>
    <pc:chgData name="Kamil Kwiecień" userId="7c189c354fc65fde" providerId="LiveId" clId="{31A79880-CB6C-48A3-A14D-BD34A0F4C29A}"/>
    <pc:docChg chg="addSld delSld modSld">
      <pc:chgData name="Kamil Kwiecień" userId="7c189c354fc65fde" providerId="LiveId" clId="{31A79880-CB6C-48A3-A14D-BD34A0F4C29A}" dt="2021-02-01T19:30:45.516" v="16" actId="20577"/>
      <pc:docMkLst>
        <pc:docMk/>
      </pc:docMkLst>
      <pc:sldChg chg="addSp modSp add mod">
        <pc:chgData name="Kamil Kwiecień" userId="7c189c354fc65fde" providerId="LiveId" clId="{31A79880-CB6C-48A3-A14D-BD34A0F4C29A}" dt="2021-02-01T19:30:45.516" v="16" actId="20577"/>
        <pc:sldMkLst>
          <pc:docMk/>
          <pc:sldMk cId="120761989" sldId="267"/>
        </pc:sldMkLst>
        <pc:spChg chg="add mod">
          <ac:chgData name="Kamil Kwiecień" userId="7c189c354fc65fde" providerId="LiveId" clId="{31A79880-CB6C-48A3-A14D-BD34A0F4C29A}" dt="2021-02-01T19:30:45.516" v="16" actId="20577"/>
          <ac:spMkLst>
            <pc:docMk/>
            <pc:sldMk cId="120761989" sldId="267"/>
            <ac:spMk id="3" creationId="{9EE10AB1-5110-4C22-9AC0-436B459708F5}"/>
          </ac:spMkLst>
        </pc:spChg>
      </pc:sldChg>
      <pc:sldChg chg="del">
        <pc:chgData name="Kamil Kwiecień" userId="7c189c354fc65fde" providerId="LiveId" clId="{31A79880-CB6C-48A3-A14D-BD34A0F4C29A}" dt="2021-02-01T19:30:28.716" v="0" actId="2696"/>
        <pc:sldMkLst>
          <pc:docMk/>
          <pc:sldMk cId="2644723445" sldId="267"/>
        </pc:sldMkLst>
      </pc:sldChg>
      <pc:sldChg chg="add del">
        <pc:chgData name="Kamil Kwiecień" userId="7c189c354fc65fde" providerId="LiveId" clId="{31A79880-CB6C-48A3-A14D-BD34A0F4C29A}" dt="2021-02-01T19:30:37.076" v="3"/>
        <pc:sldMkLst>
          <pc:docMk/>
          <pc:sldMk cId="2682799664" sldId="272"/>
        </pc:sldMkLst>
      </pc:sldChg>
    </pc:docChg>
  </pc:docChgLst>
  <pc:docChgLst>
    <pc:chgData name="Aleksandra Senkowska" userId="S::asenkowska@norwid24.onmicrosoft.com::87402a6f-b73c-4bc9-a2ad-f6d3c67ff5b3" providerId="AD" clId="Web-{9F304E2C-97DA-434D-B512-369EEF973656}"/>
    <pc:docChg chg="modSld">
      <pc:chgData name="Aleksandra Senkowska" userId="S::asenkowska@norwid24.onmicrosoft.com::87402a6f-b73c-4bc9-a2ad-f6d3c67ff5b3" providerId="AD" clId="Web-{9F304E2C-97DA-434D-B512-369EEF973656}" dt="2021-02-09T13:12:28.093" v="21" actId="1076"/>
      <pc:docMkLst>
        <pc:docMk/>
      </pc:docMkLst>
      <pc:sldChg chg="addSp delSp modSp">
        <pc:chgData name="Aleksandra Senkowska" userId="S::asenkowska@norwid24.onmicrosoft.com::87402a6f-b73c-4bc9-a2ad-f6d3c67ff5b3" providerId="AD" clId="Web-{9F304E2C-97DA-434D-B512-369EEF973656}" dt="2021-02-09T13:12:28.093" v="21" actId="1076"/>
        <pc:sldMkLst>
          <pc:docMk/>
          <pc:sldMk cId="0" sldId="257"/>
        </pc:sldMkLst>
        <pc:spChg chg="add del">
          <ac:chgData name="Aleksandra Senkowska" userId="S::asenkowska@norwid24.onmicrosoft.com::87402a6f-b73c-4bc9-a2ad-f6d3c67ff5b3" providerId="AD" clId="Web-{9F304E2C-97DA-434D-B512-369EEF973656}" dt="2021-02-09T13:10:38.310" v="15"/>
          <ac:spMkLst>
            <pc:docMk/>
            <pc:sldMk cId="0" sldId="257"/>
            <ac:spMk id="27" creationId="{00000000-0000-0000-0000-000000000000}"/>
          </ac:spMkLst>
        </pc:spChg>
        <pc:picChg chg="add mod">
          <ac:chgData name="Aleksandra Senkowska" userId="S::asenkowska@norwid24.onmicrosoft.com::87402a6f-b73c-4bc9-a2ad-f6d3c67ff5b3" providerId="AD" clId="Web-{9F304E2C-97DA-434D-B512-369EEF973656}" dt="2021-02-09T13:12:28.093" v="21" actId="1076"/>
          <ac:picMkLst>
            <pc:docMk/>
            <pc:sldMk cId="0" sldId="257"/>
            <ac:picMk id="5" creationId="{27E62A13-EF78-43CD-8541-FC84F2ADE8E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5T19:13:06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21458 10821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5T19:13:06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21458 10821 16383 0 0,'0'0'-16383'0'0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5T19:13:12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7788 9940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5T19:13:12.7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7788 9940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30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zt-szablon-z-opisem-prac-1920x1080-sty-2021-2.png" descr="fzt-szablon-z-opisem-prac-1920x1080-sty-2021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ytuł pracy"/>
          <p:cNvSpPr txBox="1"/>
          <p:nvPr/>
        </p:nvSpPr>
        <p:spPr>
          <a:xfrm>
            <a:off x="8059080" y="760796"/>
            <a:ext cx="1266558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 b="0" cap="all">
                <a:solidFill>
                  <a:srgbClr val="FFFFFF"/>
                </a:solidFill>
                <a:latin typeface="Panton ExtraBold"/>
                <a:ea typeface="Panton ExtraBold"/>
                <a:cs typeface="Panton ExtraBold"/>
                <a:sym typeface="Panton ExtraBold"/>
              </a:defRPr>
            </a:lvl1pPr>
          </a:lstStyle>
          <a:p>
            <a:r>
              <a:rPr lang="pl-PL" sz="3200"/>
              <a:t>Czy muzyka i jej gatunek mogą wpływać na wzrost</a:t>
            </a:r>
            <a:endParaRPr lang="pl-PL"/>
          </a:p>
          <a:p>
            <a:r>
              <a:rPr lang="pl-PL" sz="3200"/>
              <a:t>I rozwój fasoli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31A248-149D-479C-842B-3DE92C365FB8}"/>
              </a:ext>
            </a:extLst>
          </p:cNvPr>
          <p:cNvSpPr txBox="1"/>
          <p:nvPr/>
        </p:nvSpPr>
        <p:spPr>
          <a:xfrm>
            <a:off x="14776621" y="5210350"/>
            <a:ext cx="5462494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Aleksandra </a:t>
            </a:r>
            <a:r>
              <a:rPr lang="pl-PL" err="1"/>
              <a:t>Senkowska</a:t>
            </a:r>
            <a:r>
              <a:rPr lang="pl-PL"/>
              <a:t>, Tekla </a:t>
            </a:r>
            <a:r>
              <a:rPr lang="pl-PL" err="1"/>
              <a:t>Skalińska</a:t>
            </a:r>
            <a:r>
              <a:rPr lang="pl-PL"/>
              <a:t>, Julia Łapkiewicz, Wiktor Sakowski</a:t>
            </a:r>
            <a:endParaRPr lang="pl-PL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FA77E12-0DC4-4741-A035-6ACCA1A7080E}"/>
              </a:ext>
            </a:extLst>
          </p:cNvPr>
          <p:cNvSpPr txBox="1"/>
          <p:nvPr/>
        </p:nvSpPr>
        <p:spPr>
          <a:xfrm>
            <a:off x="14637967" y="8369713"/>
            <a:ext cx="470049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Joanna </a:t>
            </a:r>
            <a:r>
              <a:rPr lang="pl-PL" err="1"/>
              <a:t>Gabral</a:t>
            </a:r>
            <a:r>
              <a:rPr lang="pl-PL"/>
              <a:t>-Kwiecień</a:t>
            </a:r>
          </a:p>
          <a:p>
            <a:pPr algn="l"/>
            <a:r>
              <a:rPr lang="pl-PL"/>
              <a:t>Małgorzata Antonowicz</a:t>
            </a:r>
            <a:endParaRPr lang="pl-PL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F01E5D2-8877-4AF4-8F6D-A41906E5D0B2}"/>
              </a:ext>
            </a:extLst>
          </p:cNvPr>
          <p:cNvSpPr txBox="1"/>
          <p:nvPr/>
        </p:nvSpPr>
        <p:spPr>
          <a:xfrm>
            <a:off x="14632669" y="10800698"/>
            <a:ext cx="644861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XXIV Liceum Ogólnokształcące im. Cypriana Kamila Norwida w Warszawie</a:t>
            </a:r>
          </a:p>
        </p:txBody>
      </p:sp>
      <p:pic>
        <p:nvPicPr>
          <p:cNvPr id="5" name="Obraz 5" descr="Obraz zawierający tekst, osoba, ściana, wewnątrz&#10;&#10;Opis wygenerowany automatycznie">
            <a:extLst>
              <a:ext uri="{FF2B5EF4-FFF2-40B4-BE49-F238E27FC236}">
                <a16:creationId xmlns:a16="http://schemas.microsoft.com/office/drawing/2014/main" id="{27E62A13-EF78-43CD-8541-FC84F2AD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1" y="5217525"/>
            <a:ext cx="6773333" cy="67792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7" y="134636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E643260-37A7-48E3-BE50-CD63496B0743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WYKORZYSTANIE WYNIKÓW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3C1A00-A504-4220-A5B2-81B2B6DE0839}"/>
              </a:ext>
            </a:extLst>
          </p:cNvPr>
          <p:cNvSpPr txBox="1"/>
          <p:nvPr/>
        </p:nvSpPr>
        <p:spPr>
          <a:xfrm>
            <a:off x="1885931" y="5049626"/>
            <a:ext cx="21365632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Wingdings"/>
              <a:buChar char="Ø"/>
            </a:pPr>
            <a:endParaRPr lang="pl-PL" sz="4000" b="0"/>
          </a:p>
          <a:p>
            <a:pPr marL="457200" indent="-457200" algn="l">
              <a:buFont typeface="Wingdings"/>
              <a:buChar char="Ø"/>
            </a:pPr>
            <a:endParaRPr lang="pl-PL" sz="4000" b="0"/>
          </a:p>
          <a:p>
            <a:pPr marL="457200" indent="-457200" algn="l">
              <a:buFont typeface="Wingdings"/>
              <a:buChar char="Ø"/>
            </a:pPr>
            <a:r>
              <a:rPr lang="pl-PL" sz="4000" b="0"/>
              <a:t>Jeśli nasz eksperyment wykaże, że któryś z gatunków muzyki użytej do projektu, wspomaga rozwój czy wzrost rośliny, będzie mogło to być wykorzystywane w uprawach, np. szklarniowych, aby zwiększyć kiełkowanie i przyrost biomasy u roślin, np. Fasoli.</a:t>
            </a:r>
            <a:endParaRPr lang="pl-PL" sz="4000"/>
          </a:p>
          <a:p>
            <a:pPr algn="l"/>
            <a:endParaRPr lang="pl-PL" sz="4000" b="0"/>
          </a:p>
          <a:p>
            <a:pPr algn="l"/>
            <a:endParaRPr lang="pl-PL" sz="4000" b="0"/>
          </a:p>
        </p:txBody>
      </p:sp>
    </p:spTree>
    <p:extLst>
      <p:ext uri="{BB962C8B-B14F-4D97-AF65-F5344CB8AC3E}">
        <p14:creationId xmlns:p14="http://schemas.microsoft.com/office/powerpoint/2010/main" val="2797425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977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3928CF5-16DA-4DAD-BCFA-B979C0EF4892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BIBLIOGRAFIA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21C27FA-22B6-42E4-B1DD-74136665FE1C}"/>
              </a:ext>
            </a:extLst>
          </p:cNvPr>
          <p:cNvSpPr txBox="1"/>
          <p:nvPr/>
        </p:nvSpPr>
        <p:spPr>
          <a:xfrm>
            <a:off x="5461467" y="4108055"/>
            <a:ext cx="13906500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Wingdings"/>
              <a:buChar char="Ø"/>
            </a:pPr>
            <a:r>
              <a:rPr lang="pl-PL" sz="3600" b="0"/>
              <a:t>Tomaszewski A., </a:t>
            </a:r>
            <a:r>
              <a:rPr lang="pl-PL" sz="3600" b="0" err="1"/>
              <a:t>WeryszkoE</a:t>
            </a:r>
            <a:r>
              <a:rPr lang="pl-PL" sz="3600" b="0"/>
              <a:t>., 1974. Wpływ różnych zakresów słyszalnych częstotliwości dźwięków ciągłych na organizmy roślinne. Wiadomości Botaniczne 18(2): 119-124</a:t>
            </a:r>
            <a:endParaRPr lang="pl-PL" sz="3600"/>
          </a:p>
          <a:p>
            <a:pPr algn="l"/>
            <a:endParaRPr lang="pl-PL" sz="3600" b="0"/>
          </a:p>
          <a:p>
            <a:pPr marL="457200" indent="-457200" algn="l">
              <a:buFont typeface="Wingdings"/>
              <a:buChar char="Ø"/>
            </a:pPr>
            <a:r>
              <a:rPr lang="pl-PL" sz="3600" b="0" err="1"/>
              <a:t>Hassanien</a:t>
            </a:r>
            <a:r>
              <a:rPr lang="pl-PL" sz="3600" b="0"/>
              <a:t> R. H. E. i in., 2013. </a:t>
            </a:r>
            <a:r>
              <a:rPr lang="pl-PL" sz="3600" b="0" err="1"/>
              <a:t>Advances</a:t>
            </a:r>
            <a:r>
              <a:rPr lang="pl-PL" sz="3600" b="0"/>
              <a:t> in </a:t>
            </a:r>
            <a:r>
              <a:rPr lang="pl-PL" sz="3600" b="0" err="1"/>
              <a:t>Effects</a:t>
            </a:r>
            <a:r>
              <a:rPr lang="pl-PL" sz="3600" b="0"/>
              <a:t> of Sound </a:t>
            </a:r>
            <a:r>
              <a:rPr lang="pl-PL" sz="3600" b="0" err="1"/>
              <a:t>Waves</a:t>
            </a:r>
            <a:r>
              <a:rPr lang="pl-PL" sz="3600" b="0"/>
              <a:t> on </a:t>
            </a:r>
            <a:r>
              <a:rPr lang="pl-PL" sz="3600" b="0" err="1"/>
              <a:t>Plants</a:t>
            </a:r>
            <a:r>
              <a:rPr lang="pl-PL" sz="3600" b="0"/>
              <a:t>. </a:t>
            </a:r>
            <a:r>
              <a:rPr lang="pl-PL" sz="3600" b="0" err="1"/>
              <a:t>Journal</a:t>
            </a:r>
            <a:r>
              <a:rPr lang="pl-PL" sz="3600" b="0"/>
              <a:t> of </a:t>
            </a:r>
            <a:r>
              <a:rPr lang="pl-PL" sz="3600" b="0" err="1"/>
              <a:t>Integrative</a:t>
            </a:r>
            <a:r>
              <a:rPr lang="pl-PL" sz="3600" b="0"/>
              <a:t> </a:t>
            </a:r>
            <a:r>
              <a:rPr lang="pl-PL" sz="3600" b="0" err="1"/>
              <a:t>Agriculture</a:t>
            </a:r>
            <a:r>
              <a:rPr lang="pl-PL" sz="3600" b="0"/>
              <a:t>. Doi: 10.1016/S2095-3119(13)60492-X</a:t>
            </a:r>
            <a:endParaRPr lang="pl-PL" sz="3600"/>
          </a:p>
          <a:p>
            <a:pPr algn="l"/>
            <a:endParaRPr lang="pl-PL" sz="3600" b="0"/>
          </a:p>
          <a:p>
            <a:pPr marL="457200" indent="-457200" algn="l">
              <a:buFont typeface="Wingdings"/>
              <a:buChar char="Ø"/>
            </a:pPr>
            <a:r>
              <a:rPr lang="pl-PL" sz="3600" b="0"/>
              <a:t>Collins M. E., Foreman J. E. K., 2001. THE EFFECT OF SOUND ON THE GROWTH OF PLANTS. Canadian Acoustics3-29(2): 1-8</a:t>
            </a:r>
            <a:endParaRPr lang="pl-PL" sz="3600"/>
          </a:p>
          <a:p>
            <a:pPr algn="l"/>
            <a:endParaRPr lang="pl-PL" sz="3600" b="0"/>
          </a:p>
          <a:p>
            <a:pPr marL="457200" indent="-457200" algn="l">
              <a:buFont typeface="Wingdings"/>
              <a:buChar char="Ø"/>
            </a:pPr>
            <a:r>
              <a:rPr lang="pl-PL" sz="3600" b="0"/>
              <a:t>www.canna-uk.com/influence_of_music_on_plants</a:t>
            </a:r>
            <a:endParaRPr lang="pl-PL" sz="3600"/>
          </a:p>
        </p:txBody>
      </p:sp>
    </p:spTree>
    <p:extLst>
      <p:ext uri="{BB962C8B-B14F-4D97-AF65-F5344CB8AC3E}">
        <p14:creationId xmlns:p14="http://schemas.microsoft.com/office/powerpoint/2010/main" val="38102052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71" y="-134636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EE10AB1-5110-4C22-9AC0-436B459708F5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STRESZCZENIE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044E332-5CEA-4CF6-B0E0-D0FD85954749}"/>
              </a:ext>
            </a:extLst>
          </p:cNvPr>
          <p:cNvSpPr txBox="1"/>
          <p:nvPr/>
        </p:nvSpPr>
        <p:spPr>
          <a:xfrm>
            <a:off x="2079107" y="4833635"/>
            <a:ext cx="18222253" cy="5950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Font typeface="Arial"/>
              <a:buChar char="•"/>
            </a:pPr>
            <a:r>
              <a:rPr lang="pl-PL" sz="3200" b="0"/>
              <a:t>Badania donoszą, że rośliny poddawane działaniu dźwięków o określonej częstotliwości wykazują większą zdolność do kiełkowania, wzrostu i przyrostu biomasy w porównaniu do tradycyjnych upraw.</a:t>
            </a:r>
            <a:endParaRPr lang="pl-PL" sz="3200"/>
          </a:p>
          <a:p>
            <a:pPr algn="just"/>
            <a:endParaRPr lang="pl-PL" sz="3200" b="0"/>
          </a:p>
          <a:p>
            <a:pPr algn="just">
              <a:buFont typeface="Arial"/>
              <a:buChar char="•"/>
            </a:pPr>
            <a:r>
              <a:rPr lang="pl-PL" sz="3200" b="0"/>
              <a:t> Celem projektu jest sprawdzenie czy muzyka i jej rodzaj (klasyczna, elektroniczna, disco- polo</a:t>
            </a:r>
            <a:endParaRPr lang="pl-PL" sz="3200"/>
          </a:p>
          <a:p>
            <a:pPr algn="just"/>
            <a:r>
              <a:rPr lang="pl-PL" sz="3200" b="0"/>
              <a:t> i heavy metal) mają wpływ na wzrost i rozwój fasoli. </a:t>
            </a:r>
            <a:endParaRPr lang="pl-PL" sz="3200"/>
          </a:p>
          <a:p>
            <a:pPr algn="just"/>
            <a:r>
              <a:rPr lang="pl-PL" sz="3200" b="0"/>
              <a:t>     - Kiełkującym nasionom fasoli i późniejszym siewkom oraz osobnikom będziemy kilkakrotnie</a:t>
            </a:r>
            <a:endParaRPr lang="pl-PL" sz="3200"/>
          </a:p>
          <a:p>
            <a:pPr algn="just"/>
            <a:r>
              <a:rPr lang="pl-PL" sz="3200" b="0"/>
              <a:t> w ciągu dnia przez 90 minut odtwarzać różne rodzaje muzyki.</a:t>
            </a:r>
            <a:endParaRPr lang="pl-PL" sz="3200"/>
          </a:p>
          <a:p>
            <a:pPr algn="just"/>
            <a:r>
              <a:rPr lang="pl-PL" sz="3200" b="0"/>
              <a:t>    -Dokonując pomiarów i obserwacji makroskopowej określimy, czy rodzaj odtwarzanej muzyki może wpływać na zwiększony przyrost biomasy fasoli i może być stosowany w uprawach,</a:t>
            </a:r>
            <a:endParaRPr lang="pl-PL" sz="3200"/>
          </a:p>
          <a:p>
            <a:pPr algn="just"/>
            <a:r>
              <a:rPr lang="pl-PL" sz="3200" b="0"/>
              <a:t> np. szklarniowych. </a:t>
            </a:r>
            <a:endParaRPr lang="pl-PL" sz="3200"/>
          </a:p>
          <a:p>
            <a:pPr algn="l"/>
            <a:br>
              <a:rPr lang="en-US"/>
            </a:b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AA45DAA5-86F4-46FF-BA2B-236AC033A230}"/>
                  </a:ext>
                </a:extLst>
              </p14:cNvPr>
              <p14:cNvContentPartPr/>
              <p14:nvPr/>
            </p14:nvContentPartPr>
            <p14:xfrm>
              <a:off x="17758546" y="7401246"/>
              <a:ext cx="19050" cy="1905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AA45DAA5-86F4-46FF-BA2B-236AC033A2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06046" y="6448746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C40FD922-37CD-4FE1-87AD-503E422F5095}"/>
                  </a:ext>
                </a:extLst>
              </p14:cNvPr>
              <p14:cNvContentPartPr/>
              <p14:nvPr/>
            </p14:nvContentPartPr>
            <p14:xfrm>
              <a:off x="17758546" y="7401246"/>
              <a:ext cx="19050" cy="1905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C40FD922-37CD-4FE1-87AD-503E422F50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06046" y="6448746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1FE8750F-DB02-46CD-AF6B-C9B6AD3D17D4}"/>
                  </a:ext>
                </a:extLst>
              </p14:cNvPr>
              <p14:cNvContentPartPr/>
              <p14:nvPr/>
            </p14:nvContentPartPr>
            <p14:xfrm>
              <a:off x="6275131" y="6660381"/>
              <a:ext cx="19050" cy="1905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1FE8750F-DB02-46CD-AF6B-C9B6AD3D17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2631" y="570788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ABC549F1-A719-4E32-BF87-90C0D03913F2}"/>
                  </a:ext>
                </a:extLst>
              </p14:cNvPr>
              <p14:cNvContentPartPr/>
              <p14:nvPr/>
            </p14:nvContentPartPr>
            <p14:xfrm>
              <a:off x="6275131" y="6660381"/>
              <a:ext cx="19050" cy="1905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ABC549F1-A719-4E32-BF87-90C0D03913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2631" y="5707881"/>
                <a:ext cx="1905000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a 4" descr="Podkładka — częściowo zaznaczone kontur">
            <a:extLst>
              <a:ext uri="{FF2B5EF4-FFF2-40B4-BE49-F238E27FC236}">
                <a16:creationId xmlns:a16="http://schemas.microsoft.com/office/drawing/2014/main" id="{BBAB1D4A-A3E7-41EA-8826-DA721D454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87001" y="9290176"/>
            <a:ext cx="2617694" cy="26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19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4" y="50488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13B5713-D218-4982-8E49-970BD69CB16E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MOTYWACJA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7EE2CDB-404D-4F1F-8FD0-E278FFA46176}"/>
              </a:ext>
            </a:extLst>
          </p:cNvPr>
          <p:cNvSpPr txBox="1"/>
          <p:nvPr/>
        </p:nvSpPr>
        <p:spPr>
          <a:xfrm>
            <a:off x="10820399" y="6575871"/>
            <a:ext cx="2743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43" name="pole tekstowe 1">
            <a:extLst>
              <a:ext uri="{FF2B5EF4-FFF2-40B4-BE49-F238E27FC236}">
                <a16:creationId xmlns:a16="http://schemas.microsoft.com/office/drawing/2014/main" id="{263F68FC-0425-4281-BA24-0A6AFB7AEE66}"/>
              </a:ext>
            </a:extLst>
          </p:cNvPr>
          <p:cNvSpPr txBox="1"/>
          <p:nvPr/>
        </p:nvSpPr>
        <p:spPr>
          <a:xfrm>
            <a:off x="14657162" y="6508202"/>
            <a:ext cx="2743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44" name="pole tekstowe 1">
            <a:extLst>
              <a:ext uri="{FF2B5EF4-FFF2-40B4-BE49-F238E27FC236}">
                <a16:creationId xmlns:a16="http://schemas.microsoft.com/office/drawing/2014/main" id="{263F68FC-0425-4281-BA24-0A6AFB7AEE66}"/>
              </a:ext>
            </a:extLst>
          </p:cNvPr>
          <p:cNvSpPr txBox="1"/>
          <p:nvPr/>
        </p:nvSpPr>
        <p:spPr>
          <a:xfrm>
            <a:off x="1182606" y="4058076"/>
            <a:ext cx="17157699" cy="68525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pl-PL" sz="4000" b="0"/>
              <a:t>Inspirację do naszego projektu stanowiło nasze zamiłowanie do roślin oraz muzyki. Bardzo interesuje nas botanika i chcielibyśmy zgłębiać naszą wiedzę w tym kierunku.</a:t>
            </a:r>
            <a:endParaRPr lang="pl-PL" sz="4000"/>
          </a:p>
          <a:p>
            <a:pPr algn="l"/>
            <a:endParaRPr lang="pl-PL" sz="4000" b="0"/>
          </a:p>
          <a:p>
            <a:pPr algn="l"/>
            <a:r>
              <a:rPr lang="pl-PL" sz="4000" b="0"/>
              <a:t> Postanowiliśmy więc połączyć te dwie rzeczy, tak właśnie zrodził się temat naszej pracy. Jesteśmy bardzo ciekawi czy tak jak na nas ludzi muzyka może też wpływać na rośliny.</a:t>
            </a:r>
            <a:endParaRPr lang="pl-PL" sz="4000"/>
          </a:p>
          <a:p>
            <a:pPr algn="l"/>
            <a:endParaRPr lang="pl-PL" sz="4000"/>
          </a:p>
          <a:p>
            <a:pPr algn="l"/>
            <a:r>
              <a:rPr lang="pl-PL" sz="4000" b="0"/>
              <a:t>Słyszeliśmy o projekcie, w którym badano wpływ hałasu na rośliny i to zmotywowało nas do zadania pytania, czy rodzaj dźwięku ma znaczenie na rozwój roślin?</a:t>
            </a:r>
            <a:endParaRPr lang="pl-PL" sz="4000"/>
          </a:p>
        </p:txBody>
      </p:sp>
      <p:pic>
        <p:nvPicPr>
          <p:cNvPr id="5" name="Grafika 5" descr="Otwarta dłoń z rośliną z wypełnieniem pełnym">
            <a:extLst>
              <a:ext uri="{FF2B5EF4-FFF2-40B4-BE49-F238E27FC236}">
                <a16:creationId xmlns:a16="http://schemas.microsoft.com/office/drawing/2014/main" id="{5BE53306-6BCD-4C39-A060-6BC47AAC3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95587" y="8180996"/>
            <a:ext cx="3979333" cy="40131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4F4A231E-4EBC-4264-AF91-D07800CE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" b="4469"/>
          <a:stretch/>
        </p:blipFill>
        <p:spPr>
          <a:xfrm>
            <a:off x="848068" y="4319168"/>
            <a:ext cx="11019390" cy="7238614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ED7FA9BC-DC88-43F2-B843-8864707D168F}"/>
              </a:ext>
            </a:extLst>
          </p:cNvPr>
          <p:cNvSpPr/>
          <p:nvPr/>
        </p:nvSpPr>
        <p:spPr>
          <a:xfrm>
            <a:off x="9948764" y="7894351"/>
            <a:ext cx="1824566" cy="660400"/>
          </a:xfrm>
          <a:prstGeom prst="roundRect">
            <a:avLst/>
          </a:prstGeom>
          <a:noFill/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72DFAC9-0255-4517-8C72-0C8C20F01FE7}"/>
              </a:ext>
            </a:extLst>
          </p:cNvPr>
          <p:cNvSpPr txBox="1"/>
          <p:nvPr/>
        </p:nvSpPr>
        <p:spPr>
          <a:xfrm>
            <a:off x="16282103" y="4922050"/>
            <a:ext cx="6722533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l">
              <a:buFont typeface="Courier New"/>
              <a:buChar char="o"/>
            </a:pPr>
            <a:r>
              <a:rPr lang="pl-PL" sz="3600" b="0"/>
              <a:t>Wyniki badań Collins i Foreman (2001) wskazujące, że częstotliwość odtwarzanego dźwięku wpływa na wzrost siewek fasoli. </a:t>
            </a:r>
            <a:endParaRPr lang="pl-PL" sz="3600">
              <a:solidFill>
                <a:srgbClr val="00B050"/>
              </a:solidFill>
            </a:endParaRPr>
          </a:p>
          <a:p>
            <a:pPr marL="571500" indent="-571500" algn="l">
              <a:buFont typeface="Arial"/>
              <a:buChar char="•"/>
            </a:pPr>
            <a:r>
              <a:rPr lang="pl-PL" sz="3600" b="0">
                <a:solidFill>
                  <a:srgbClr val="00B050"/>
                </a:solidFill>
              </a:rPr>
              <a:t>Zielonym kolorem oznaczono próbę kontrolną.</a:t>
            </a:r>
            <a:endParaRPr lang="pl-PL" sz="3600" b="1" i="0" u="none" strike="noStrike" cap="none" spc="0" normalizeH="0" baseline="0">
              <a:ln>
                <a:noFill/>
              </a:ln>
              <a:solidFill>
                <a:srgbClr val="00B05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FE26EB4-44F2-466B-B5B2-48AE6C0A8706}"/>
              </a:ext>
            </a:extLst>
          </p:cNvPr>
          <p:cNvSpPr txBox="1"/>
          <p:nvPr/>
        </p:nvSpPr>
        <p:spPr>
          <a:xfrm>
            <a:off x="11876750" y="11203886"/>
            <a:ext cx="1216236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2400" b="0"/>
              <a:t>Źródło: Collins M. E., Foreman J. E. K., 2001. THE EFFECT OF SOUND ON THE GROWTH OFPLANTS. Canadian </a:t>
            </a:r>
            <a:r>
              <a:rPr lang="pl-PL" sz="2400" b="0" err="1"/>
              <a:t>Acoustics</a:t>
            </a:r>
            <a:r>
              <a:rPr lang="pl-PL" sz="2400" b="0"/>
              <a:t> 3-29(2): 1-8</a:t>
            </a: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8942168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69FC536-B4DB-45DD-8C41-6C4E0DC70F98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7200">
                <a:solidFill>
                  <a:schemeClr val="bg1"/>
                </a:solidFill>
              </a:rPr>
              <a:t>OPIS BADAŃ</a:t>
            </a:r>
            <a:endParaRPr kumimoji="0" lang="pl-PL" sz="72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8CF6C38-827A-42B4-A56A-2878AEBF683D}"/>
              </a:ext>
            </a:extLst>
          </p:cNvPr>
          <p:cNvSpPr txBox="1"/>
          <p:nvPr/>
        </p:nvSpPr>
        <p:spPr>
          <a:xfrm>
            <a:off x="539552" y="5142587"/>
            <a:ext cx="16408400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 algn="l">
              <a:buAutoNum type="arabicPeriod"/>
            </a:pPr>
            <a:r>
              <a:rPr lang="pl-PL" sz="3600" b="0"/>
              <a:t>Przygotowaliśmy słoiki z wodą, na szczycie których (na powierzchni otworu naczynia) rozłożona została gaza tak, aby możliwe było umieszczenie pośrodku 3 nasion fasoli. Gazę trzeba przymocować gumką recepturką do ścianek słoika. Ważne, aby nasiona miały zapewnioną optymalną wilgotność.</a:t>
            </a:r>
            <a:endParaRPr lang="pl-PL" sz="3600"/>
          </a:p>
          <a:p>
            <a:pPr marL="514350" indent="-514350" algn="l">
              <a:buAutoNum type="arabicPeriod"/>
            </a:pPr>
            <a:endParaRPr lang="pl-PL" sz="3600" b="0"/>
          </a:p>
          <a:p>
            <a:pPr algn="l"/>
            <a:r>
              <a:rPr lang="pl-PL" sz="3600" b="0"/>
              <a:t>2. Słoiki należy ustawić w miejscu o zbliżonych warunkach środowiska, by wykluczyć wpływ innych czynników na kiełkowanie, wzrost i rozwój fasoli. </a:t>
            </a:r>
            <a:endParaRPr lang="pl-PL" sz="3600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88E85918-A587-4460-AB33-04A448E7F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906" y="7592007"/>
            <a:ext cx="6722533" cy="499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783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6C9478A-2946-4641-975C-612D6F958AA0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OPIS BADAŃ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9ED5A23-D986-483C-B8CB-ACBAEB7517FC}"/>
              </a:ext>
            </a:extLst>
          </p:cNvPr>
          <p:cNvSpPr txBox="1"/>
          <p:nvPr/>
        </p:nvSpPr>
        <p:spPr>
          <a:xfrm>
            <a:off x="1439832" y="3113790"/>
            <a:ext cx="21496866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b="0"/>
              <a:t> </a:t>
            </a:r>
            <a:r>
              <a:rPr lang="pl-PL" sz="4000" b="0"/>
              <a:t>3</a:t>
            </a:r>
            <a:r>
              <a:rPr lang="pl-PL" b="0"/>
              <a:t>. </a:t>
            </a:r>
            <a:r>
              <a:rPr lang="pl-PL" sz="3600" b="0"/>
              <a:t>Następnie słoiki należy umieścić na parapetach (po 3 słoje na każdym)</a:t>
            </a:r>
          </a:p>
          <a:p>
            <a:pPr algn="l"/>
            <a:r>
              <a:rPr lang="pl-PL" sz="3600" b="0"/>
              <a:t>     w pomieszczeniach, w których jest temperatura pokojowa. </a:t>
            </a:r>
          </a:p>
          <a:p>
            <a:pPr algn="l"/>
            <a:endParaRPr lang="pl-PL" sz="3600" b="0"/>
          </a:p>
          <a:p>
            <a:pPr marL="571500" indent="-571500" algn="l">
              <a:buFont typeface="Arial"/>
              <a:buChar char="•"/>
            </a:pPr>
            <a:r>
              <a:rPr lang="pl-PL" sz="3600" b="0"/>
              <a:t> W próbach badawczych o stałych porach przez 90 minut na każdym parapecie odtwarzane są określone rodzaje muzyki (w każdej próbie po jednej piosence) : (1) klasyczna, (2) elektroniczna, (3), disco-polo, (4) heavy metal.</a:t>
            </a:r>
          </a:p>
          <a:p>
            <a:pPr algn="l"/>
            <a:endParaRPr lang="pl-PL" sz="3600" b="0"/>
          </a:p>
          <a:p>
            <a:pPr algn="l"/>
            <a:endParaRPr lang="pl-PL" sz="3600" b="0"/>
          </a:p>
          <a:p>
            <a: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41FA881-1BFA-461C-8B73-43250EE6D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3545" y="6513096"/>
            <a:ext cx="3251200" cy="433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57ACF8F-42A4-4CFC-BAEE-225A408AC10B}"/>
              </a:ext>
            </a:extLst>
          </p:cNvPr>
          <p:cNvSpPr txBox="1"/>
          <p:nvPr/>
        </p:nvSpPr>
        <p:spPr>
          <a:xfrm>
            <a:off x="1337794" y="10389317"/>
            <a:ext cx="2743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b="0"/>
              <a:t>  (1) klasyczna</a:t>
            </a:r>
            <a:endParaRPr lang="pl-PL"/>
          </a:p>
        </p:txBody>
      </p:sp>
      <p:pic>
        <p:nvPicPr>
          <p:cNvPr id="7" name="Obraz 7" descr="Obraz zawierający wewnątrz&#10;&#10;Opis wygenerowany automatycznie">
            <a:extLst>
              <a:ext uri="{FF2B5EF4-FFF2-40B4-BE49-F238E27FC236}">
                <a16:creationId xmlns:a16="http://schemas.microsoft.com/office/drawing/2014/main" id="{5B44A1A2-2DE1-4A38-8D66-93E8BED04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78333" y="6402457"/>
            <a:ext cx="3251200" cy="435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A17A39C-5228-44E4-B2B9-F1047173B6B6}"/>
              </a:ext>
            </a:extLst>
          </p:cNvPr>
          <p:cNvSpPr txBox="1"/>
          <p:nvPr/>
        </p:nvSpPr>
        <p:spPr>
          <a:xfrm>
            <a:off x="7201475" y="10388496"/>
            <a:ext cx="3124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b="0"/>
              <a:t>(2) elektroniczna</a:t>
            </a:r>
            <a:endParaRPr lang="pl-PL"/>
          </a:p>
        </p:txBody>
      </p:sp>
      <p:pic>
        <p:nvPicPr>
          <p:cNvPr id="11" name="Obraz 11">
            <a:extLst>
              <a:ext uri="{FF2B5EF4-FFF2-40B4-BE49-F238E27FC236}">
                <a16:creationId xmlns:a16="http://schemas.microsoft.com/office/drawing/2014/main" id="{BC925B4A-6FA6-4928-A7C0-9EB6E3288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0068" y="6934001"/>
            <a:ext cx="4326466" cy="327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7F996CF8-F78F-4CE6-8B9A-0194A9DFB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9589360" y="6419854"/>
            <a:ext cx="3268133" cy="435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CF0782F-31A9-4DAC-A2C4-69078D7CE811}"/>
              </a:ext>
            </a:extLst>
          </p:cNvPr>
          <p:cNvSpPr txBox="1"/>
          <p:nvPr/>
        </p:nvSpPr>
        <p:spPr>
          <a:xfrm>
            <a:off x="13295498" y="10390583"/>
            <a:ext cx="373803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b="0"/>
              <a:t>(3) disco-polo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073DD1-92E2-496E-B022-7643D9FFC3C0}"/>
              </a:ext>
            </a:extLst>
          </p:cNvPr>
          <p:cNvSpPr txBox="1"/>
          <p:nvPr/>
        </p:nvSpPr>
        <p:spPr>
          <a:xfrm>
            <a:off x="19709666" y="10390265"/>
            <a:ext cx="320886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b="0"/>
              <a:t>(4) heavy metal</a:t>
            </a:r>
            <a:endParaRPr lang="pl-PL"/>
          </a:p>
          <a:p>
            <a: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66117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6E19F10-F5DB-463C-B6B3-EA7089090B30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OPIS BADAŃ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ACB8FDC-E78F-42D8-98C2-D93E9D6C1E66}"/>
              </a:ext>
            </a:extLst>
          </p:cNvPr>
          <p:cNvSpPr txBox="1"/>
          <p:nvPr/>
        </p:nvSpPr>
        <p:spPr>
          <a:xfrm>
            <a:off x="1318561" y="4942447"/>
            <a:ext cx="19380199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3600" b="0"/>
              <a:t>4. Wyniki będą dokumentowane w postaci fotografii oraz pomiarów wysokości łodygi</a:t>
            </a:r>
          </a:p>
          <a:p>
            <a:pPr algn="l"/>
            <a:r>
              <a:rPr lang="pl-PL" sz="3600" b="0"/>
              <a:t>    oraz makroskopowej oceny grubości i wielkości korzenia, wielkości liści, ulistnienia pędu. </a:t>
            </a:r>
          </a:p>
          <a:p>
            <a:pPr algn="l"/>
            <a:endParaRPr lang="pl-PL" sz="3600" b="0"/>
          </a:p>
          <a:p>
            <a:pPr marL="571500" indent="-571500" algn="l">
              <a:buFont typeface="Arial"/>
              <a:buChar char="•"/>
            </a:pPr>
            <a:r>
              <a:rPr lang="pl-PL" sz="3600" b="0"/>
              <a:t>Próba kontrolna nie będzie poddawana działaniu muzyki, ale będzie poddana tej samej formie dokumentacji, co próba badawcza. </a:t>
            </a:r>
            <a:endParaRPr lang="pl-PL" sz="3600"/>
          </a:p>
          <a:p>
            <a:pPr marL="571500" indent="-571500" algn="l">
              <a:buFont typeface="Arial"/>
              <a:buChar char="•"/>
            </a:pPr>
            <a:endParaRPr lang="pl-PL" sz="3600" b="0"/>
          </a:p>
          <a:p>
            <a:pPr marL="457200" indent="-457200" algn="l">
              <a:buFont typeface="Arial"/>
              <a:buChar char="•"/>
            </a:pPr>
            <a:r>
              <a:rPr lang="pl-PL" sz="3600" b="0"/>
              <a:t>Czas ekspozycji nasion a potem siewek na dźwięki muzyki będzie trwał około 90 minut w regularnych co najmniej kilkugodzinnych odstępach.</a:t>
            </a:r>
            <a:endParaRPr lang="pl-PL" sz="3600"/>
          </a:p>
          <a:p>
            <a: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894283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1D35E25-C9F0-4D89-B76B-106602A98EC9}"/>
              </a:ext>
            </a:extLst>
          </p:cNvPr>
          <p:cNvSpPr txBox="1"/>
          <p:nvPr/>
        </p:nvSpPr>
        <p:spPr>
          <a:xfrm>
            <a:off x="2415765" y="3902854"/>
            <a:ext cx="20163366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400"/>
              <a:t>Gatunki muzyczne, których działaniu poddawane są nasiona (i siewki) fasol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C73A3A-5BA9-4931-8CE7-29BE2F6AEFA7}"/>
              </a:ext>
            </a:extLst>
          </p:cNvPr>
          <p:cNvSpPr txBox="1"/>
          <p:nvPr/>
        </p:nvSpPr>
        <p:spPr>
          <a:xfrm>
            <a:off x="9958141" y="909231"/>
            <a:ext cx="716703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7200">
                <a:solidFill>
                  <a:srgbClr val="FFFFFF"/>
                </a:solidFill>
              </a:rPr>
              <a:t>OPIS BADAN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46D227E-F955-4824-B876-208E34022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128" y="5337241"/>
            <a:ext cx="6555316" cy="650345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630133A-5D89-491B-9932-D9A82B9F0739}"/>
              </a:ext>
            </a:extLst>
          </p:cNvPr>
          <p:cNvSpPr txBox="1"/>
          <p:nvPr/>
        </p:nvSpPr>
        <p:spPr>
          <a:xfrm>
            <a:off x="11830936" y="5662852"/>
            <a:ext cx="1017269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1.</a:t>
            </a:r>
            <a:r>
              <a:rPr lang="pl-PL" b="0"/>
              <a:t> Klasyczna Ludwig van Beethoven - Sonata Księżycowa</a:t>
            </a:r>
            <a:endParaRPr lang="pl-PL"/>
          </a:p>
          <a:p>
            <a:pPr algn="l"/>
            <a:r>
              <a:rPr lang="pl-PL"/>
              <a:t>2. </a:t>
            </a:r>
            <a:r>
              <a:rPr lang="pl-PL" b="0"/>
              <a:t>Elektroniczna The Chemical Brothers - Got To </a:t>
            </a:r>
            <a:r>
              <a:rPr lang="pl-PL" b="0" err="1"/>
              <a:t>Keep</a:t>
            </a:r>
            <a:r>
              <a:rPr lang="pl-PL" b="0"/>
              <a:t> On</a:t>
            </a:r>
          </a:p>
          <a:p>
            <a:pPr algn="l"/>
            <a:r>
              <a:rPr lang="pl-PL" b="0"/>
              <a:t>3. Disco polo Akcent - Przekorny los</a:t>
            </a:r>
          </a:p>
          <a:p>
            <a:pPr algn="l"/>
            <a:r>
              <a:rPr lang="pl-PL" b="0"/>
              <a:t>4. Heavy metal ELYNE - </a:t>
            </a:r>
            <a:r>
              <a:rPr lang="pl-PL" b="0" err="1"/>
              <a:t>Wounds</a:t>
            </a:r>
            <a:r>
              <a:rPr lang="pl-PL" b="0"/>
              <a:t> </a:t>
            </a:r>
            <a:r>
              <a:rPr lang="pl-PL" b="0" err="1"/>
              <a:t>Are</a:t>
            </a:r>
            <a:r>
              <a:rPr lang="pl-PL" b="0"/>
              <a:t> Gold </a:t>
            </a:r>
          </a:p>
        </p:txBody>
      </p:sp>
    </p:spTree>
    <p:extLst>
      <p:ext uri="{BB962C8B-B14F-4D97-AF65-F5344CB8AC3E}">
        <p14:creationId xmlns:p14="http://schemas.microsoft.com/office/powerpoint/2010/main" val="6608127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5" y="-84147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9928944-AF41-4BC6-87AD-A2A2B74FDF55}"/>
              </a:ext>
            </a:extLst>
          </p:cNvPr>
          <p:cNvSpPr txBox="1"/>
          <p:nvPr/>
        </p:nvSpPr>
        <p:spPr>
          <a:xfrm>
            <a:off x="7072604" y="1064889"/>
            <a:ext cx="1302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WNIOSKI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ADAFDC9-87CB-4A8B-8212-56B249125F79}"/>
              </a:ext>
            </a:extLst>
          </p:cNvPr>
          <p:cNvSpPr txBox="1"/>
          <p:nvPr/>
        </p:nvSpPr>
        <p:spPr>
          <a:xfrm>
            <a:off x="2564174" y="4283080"/>
            <a:ext cx="18774830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pl-PL" sz="4400" b="0"/>
              <a:t>Wyniki przedstawimy za pomocą filmów, które powstaną ze zrobionych fotografii oraz za pomocą wyników pomiarów.</a:t>
            </a:r>
            <a:endParaRPr lang="pl-PL" sz="4400"/>
          </a:p>
          <a:p>
            <a:pPr marL="457200" indent="-457200" algn="l">
              <a:buFont typeface="Arial"/>
              <a:buChar char="•"/>
            </a:pPr>
            <a:endParaRPr lang="pl-PL" sz="4400" b="0"/>
          </a:p>
          <a:p>
            <a:pPr marL="457200" indent="-457200" algn="l">
              <a:buFont typeface="Arial"/>
              <a:buChar char="•"/>
            </a:pPr>
            <a:r>
              <a:rPr lang="pl-PL" sz="4400" b="0"/>
              <a:t>W miarę możliwości dokonamy analiz statystycznych (np.</a:t>
            </a:r>
            <a:endParaRPr lang="pl-PL" sz="4400"/>
          </a:p>
          <a:p>
            <a:pPr algn="l"/>
            <a:r>
              <a:rPr lang="pl-PL" sz="4400" b="0"/>
              <a:t>   średnia, odchylenie standardowe). </a:t>
            </a:r>
            <a:endParaRPr lang="pl-PL" sz="4400"/>
          </a:p>
        </p:txBody>
      </p:sp>
      <p:pic>
        <p:nvPicPr>
          <p:cNvPr id="4" name="Grafika 4" descr="Schowek kontur">
            <a:extLst>
              <a:ext uri="{FF2B5EF4-FFF2-40B4-BE49-F238E27FC236}">
                <a16:creationId xmlns:a16="http://schemas.microsoft.com/office/drawing/2014/main" id="{C27042F5-AFAB-4BBB-99C6-D00BD7E9B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78462" y="8721013"/>
            <a:ext cx="3369733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757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anton Black Caps"/>
        <a:ea typeface="Panton Black Caps"/>
        <a:cs typeface="Panton Black Caps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anton Black Caps"/>
        <a:ea typeface="Panton Black Caps"/>
        <a:cs typeface="Panton Black Caps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Niestandardowy</PresentationFormat>
  <Slides>11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Dorota.Braziewicz</dc:creator>
  <cp:revision>12</cp:revision>
  <dcterms:modified xsi:type="dcterms:W3CDTF">2021-02-09T13:12:28Z</dcterms:modified>
</cp:coreProperties>
</file>