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60" r:id="rId3"/>
    <p:sldId id="262" r:id="rId4"/>
    <p:sldId id="263" r:id="rId5"/>
    <p:sldId id="264" r:id="rId6"/>
    <p:sldId id="265" r:id="rId7"/>
    <p:sldId id="271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10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5651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zt-szablon-z-opisem-prac-1920x1080-sty-2021-2.png" descr="fzt-szablon-z-opisem-prac-1920x1080-sty-2021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ytuł pracy"/>
          <p:cNvSpPr txBox="1"/>
          <p:nvPr/>
        </p:nvSpPr>
        <p:spPr>
          <a:xfrm>
            <a:off x="8979086" y="1141196"/>
            <a:ext cx="1043394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 smtClean="0"/>
              <a:t>Inteligentna mapa smogowa</a:t>
            </a:r>
            <a:endParaRPr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r="28325"/>
          <a:stretch/>
        </p:blipFill>
        <p:spPr>
          <a:xfrm>
            <a:off x="617220" y="5189220"/>
            <a:ext cx="6903720" cy="73152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4196060" y="5618817"/>
            <a:ext cx="916686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Jan Czaja</a:t>
            </a:r>
            <a:endParaRPr kumimoji="0" lang="pl-PL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4196059" y="8564691"/>
            <a:ext cx="281647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Piotr</a:t>
            </a:r>
            <a:r>
              <a:rPr kumimoji="0" lang="pl-PL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Kapustka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4196059" y="11356677"/>
            <a:ext cx="779861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Zespół Szkół Mechaniczno-Elektrycznych </a:t>
            </a:r>
            <a:b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 Tarnowie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140;p14"/>
          <p:cNvSpPr txBox="1">
            <a:spLocks noGrp="1"/>
          </p:cNvSpPr>
          <p:nvPr/>
        </p:nvSpPr>
        <p:spPr>
          <a:xfrm>
            <a:off x="5178285" y="4183530"/>
            <a:ext cx="14347470" cy="93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dirty="0">
                <a:solidFill>
                  <a:schemeClr val="tx1"/>
                </a:solidFill>
              </a:rPr>
              <a:t>W czym projekt przypomina podobne rozwiązania.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4" name="Google Shape;141;p14"/>
          <p:cNvSpPr txBox="1">
            <a:spLocks/>
          </p:cNvSpPr>
          <p:nvPr/>
        </p:nvSpPr>
        <p:spPr>
          <a:xfrm>
            <a:off x="1765080" y="6230990"/>
            <a:ext cx="20853840" cy="45132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 hangingPunct="1"/>
            <a:r>
              <a:rPr lang="pl-PL" sz="4800" dirty="0" smtClean="0"/>
              <a:t>Projekt tak jak wiele podobnych ma za zadanie zbieranie informacji o zanieczyszczeniu powietrza (cząsteczki PM1.0, PM2.5, PM10), temperaturze, wilgotności oraz sile i kierunku wiatru itp. a następnie wyświetlanie informacji np. na stronach internetowych.</a:t>
            </a:r>
          </a:p>
          <a:p>
            <a:pPr algn="just" hangingPunct="1">
              <a:spcBef>
                <a:spcPts val="1600"/>
              </a:spcBef>
            </a:pPr>
            <a:r>
              <a:rPr lang="pl-PL" sz="4800" dirty="0" smtClean="0"/>
              <a:t>Przykładem podobnego projektu jest strona https://airly.org/en/</a:t>
            </a:r>
          </a:p>
          <a:p>
            <a:pPr algn="just" hangingPunct="1">
              <a:spcBef>
                <a:spcPts val="1600"/>
              </a:spcBef>
              <a:spcAft>
                <a:spcPts val="1600"/>
              </a:spcAft>
            </a:pPr>
            <a:endParaRPr lang="pl-PL" sz="48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146;p15"/>
          <p:cNvSpPr txBox="1">
            <a:spLocks/>
          </p:cNvSpPr>
          <p:nvPr/>
        </p:nvSpPr>
        <p:spPr>
          <a:xfrm>
            <a:off x="9701310" y="3959910"/>
            <a:ext cx="5491920" cy="10464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1pPr>
            <a:lvl2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2pPr>
            <a:lvl3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3pPr>
            <a:lvl4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4pPr>
            <a:lvl5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5pPr>
            <a:lvl6pPr marL="0" marR="0" indent="2286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6pPr>
            <a:lvl7pPr marL="0" marR="0" indent="2743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7pPr>
            <a:lvl8pPr marL="0" marR="0" indent="3200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8pPr>
            <a:lvl9pPr marL="0" marR="0" indent="3657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9pPr>
          </a:lstStyle>
          <a:p>
            <a:pPr algn="l" hangingPunct="1"/>
            <a:r>
              <a:rPr lang="pl-PL" sz="4800" dirty="0" smtClean="0"/>
              <a:t>Co jest innowacją.</a:t>
            </a:r>
            <a:endParaRPr lang="pl-PL" sz="4800" dirty="0"/>
          </a:p>
        </p:txBody>
      </p:sp>
      <p:sp>
        <p:nvSpPr>
          <p:cNvPr id="4" name="Google Shape;147;p15"/>
          <p:cNvSpPr txBox="1">
            <a:spLocks/>
          </p:cNvSpPr>
          <p:nvPr/>
        </p:nvSpPr>
        <p:spPr>
          <a:xfrm>
            <a:off x="1760220" y="5943600"/>
            <a:ext cx="21374100" cy="44119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 hangingPunct="1"/>
            <a:r>
              <a:rPr lang="pl-PL" sz="4400" dirty="0" smtClean="0"/>
              <a:t>Innowacją w moim projekcie jest to, że oprócz zbierania informacji o zanieczyszczeniu będą one wykorzystywane w celu lokalizacji źródeł zanieczyszczeń.</a:t>
            </a:r>
          </a:p>
          <a:p>
            <a:pPr algn="just" hangingPunct="1">
              <a:spcBef>
                <a:spcPts val="1600"/>
              </a:spcBef>
            </a:pPr>
            <a:r>
              <a:rPr lang="pl-PL" sz="4400" dirty="0" smtClean="0"/>
              <a:t>Dzięki temu nie tylko możliwe będzie badanie jakości powietrze lecz także lokalizowanie źródeł zanieczyszczenia i ich usuwanie w celu realnej poprawy jego jakości.</a:t>
            </a:r>
          </a:p>
          <a:p>
            <a:pPr algn="just" hangingPunct="1">
              <a:spcBef>
                <a:spcPts val="1600"/>
              </a:spcBef>
              <a:spcAft>
                <a:spcPts val="1600"/>
              </a:spcAft>
            </a:pP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140783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152;p16"/>
          <p:cNvSpPr txBox="1">
            <a:spLocks/>
          </p:cNvSpPr>
          <p:nvPr/>
        </p:nvSpPr>
        <p:spPr>
          <a:xfrm>
            <a:off x="7582950" y="3777030"/>
            <a:ext cx="9218100" cy="11378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1pPr>
            <a:lvl2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2pPr>
            <a:lvl3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3pPr>
            <a:lvl4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4pPr>
            <a:lvl5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5pPr>
            <a:lvl6pPr marL="0" marR="0" indent="2286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6pPr>
            <a:lvl7pPr marL="0" marR="0" indent="2743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7pPr>
            <a:lvl8pPr marL="0" marR="0" indent="3200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8pPr>
            <a:lvl9pPr marL="0" marR="0" indent="3657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9pPr>
          </a:lstStyle>
          <a:p>
            <a:pPr algn="l" hangingPunct="1"/>
            <a:r>
              <a:rPr lang="pl-PL" sz="4800" dirty="0" smtClean="0"/>
              <a:t>Dodatkowe założenia projektu.</a:t>
            </a:r>
            <a:endParaRPr lang="pl-PL" sz="4800" dirty="0"/>
          </a:p>
        </p:txBody>
      </p:sp>
      <p:sp>
        <p:nvSpPr>
          <p:cNvPr id="4" name="Google Shape;153;p16"/>
          <p:cNvSpPr txBox="1">
            <a:spLocks/>
          </p:cNvSpPr>
          <p:nvPr/>
        </p:nvSpPr>
        <p:spPr>
          <a:xfrm>
            <a:off x="2303340" y="4671614"/>
            <a:ext cx="20350920" cy="7101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457200" indent="-323850" algn="l" hangingPunct="1">
              <a:buSzPts val="1500"/>
              <a:buFontTx/>
              <a:buChar char="●"/>
            </a:pPr>
            <a:r>
              <a:rPr lang="pl-PL" sz="4800" dirty="0" smtClean="0"/>
              <a:t>Open-</a:t>
            </a:r>
            <a:r>
              <a:rPr lang="pl-PL" sz="4800" dirty="0" err="1" smtClean="0"/>
              <a:t>source</a:t>
            </a:r>
            <a:endParaRPr lang="pl-PL" sz="4800" dirty="0" smtClean="0"/>
          </a:p>
          <a:p>
            <a:pPr marL="457200" indent="-323850" algn="l" hangingPunct="1">
              <a:buSzPts val="1500"/>
              <a:buFontTx/>
              <a:buChar char="●"/>
            </a:pPr>
            <a:r>
              <a:rPr lang="pl-PL" sz="4800" dirty="0" smtClean="0"/>
              <a:t>Gotowe czujniki przystosowane są do łatwej modyfikacji i wprowadzania zmian i usprawnień.</a:t>
            </a:r>
          </a:p>
          <a:p>
            <a:pPr marL="457200" indent="-323850" algn="l" hangingPunct="1">
              <a:buSzPts val="1500"/>
              <a:buFontTx/>
              <a:buChar char="●"/>
            </a:pPr>
            <a:r>
              <a:rPr lang="pl-PL" sz="4800" dirty="0" smtClean="0"/>
              <a:t>Przystosowany do montażu na latarniach, fasadach budynków, masztach itp.</a:t>
            </a:r>
          </a:p>
          <a:p>
            <a:pPr marL="457200" indent="-323850" algn="l" hangingPunct="1">
              <a:buSzPts val="1500"/>
              <a:buFontTx/>
              <a:buChar char="●"/>
            </a:pPr>
            <a:r>
              <a:rPr lang="pl-PL" sz="4800" dirty="0" smtClean="0"/>
              <a:t>Możliwość zasilania z np. paneli słonecznych w miejscach bez infrastruktury energetycznej.</a:t>
            </a:r>
          </a:p>
          <a:p>
            <a:pPr marL="457200" indent="-323850" algn="l" hangingPunct="1">
              <a:buSzPts val="1500"/>
              <a:buFontTx/>
              <a:buChar char="●"/>
            </a:pPr>
            <a:r>
              <a:rPr lang="pl-PL" sz="4800" dirty="0" smtClean="0"/>
              <a:t>Archiwizacja danych i możliwość analizy offline</a:t>
            </a:r>
          </a:p>
          <a:p>
            <a:pPr marL="457200" indent="-323850" algn="l" hangingPunct="1">
              <a:buSzPts val="1500"/>
              <a:buFontTx/>
              <a:buChar char="●"/>
            </a:pP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16466117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158;p17"/>
          <p:cNvSpPr txBox="1">
            <a:spLocks/>
          </p:cNvSpPr>
          <p:nvPr/>
        </p:nvSpPr>
        <p:spPr>
          <a:xfrm>
            <a:off x="8131590" y="3548430"/>
            <a:ext cx="8120820" cy="932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1pPr>
            <a:lvl2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2pPr>
            <a:lvl3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3pPr>
            <a:lvl4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4pPr>
            <a:lvl5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5pPr>
            <a:lvl6pPr marL="0" marR="0" indent="2286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6pPr>
            <a:lvl7pPr marL="0" marR="0" indent="2743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7pPr>
            <a:lvl8pPr marL="0" marR="0" indent="3200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8pPr>
            <a:lvl9pPr marL="0" marR="0" indent="3657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9pPr>
          </a:lstStyle>
          <a:p>
            <a:pPr algn="l" hangingPunct="1"/>
            <a:r>
              <a:rPr lang="pl-PL" sz="4800" dirty="0" smtClean="0"/>
              <a:t>Wykorzystane technologie.</a:t>
            </a:r>
            <a:endParaRPr lang="pl-PL" sz="4800" dirty="0"/>
          </a:p>
        </p:txBody>
      </p:sp>
      <p:pic>
        <p:nvPicPr>
          <p:cNvPr id="4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705" y="4302360"/>
            <a:ext cx="5779885" cy="50489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4;p18"/>
          <p:cNvSpPr txBox="1">
            <a:spLocks/>
          </p:cNvSpPr>
          <p:nvPr/>
        </p:nvSpPr>
        <p:spPr>
          <a:xfrm>
            <a:off x="2191307" y="8826000"/>
            <a:ext cx="3798900" cy="5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1pPr>
            <a:lvl2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2pPr>
            <a:lvl3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3pPr>
            <a:lvl4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4pPr>
            <a:lvl5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5pPr>
            <a:lvl6pPr marL="0" marR="0" indent="2286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6pPr>
            <a:lvl7pPr marL="0" marR="0" indent="2743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7pPr>
            <a:lvl8pPr marL="0" marR="0" indent="3200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8pPr>
            <a:lvl9pPr marL="0" marR="0" indent="3657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9pPr>
          </a:lstStyle>
          <a:p>
            <a:pPr algn="l" hangingPunct="1"/>
            <a:r>
              <a:rPr lang="pl-PL" sz="4800" dirty="0" err="1" smtClean="0"/>
              <a:t>Raspberry</a:t>
            </a:r>
            <a:r>
              <a:rPr lang="pl-PL" sz="4800" dirty="0" smtClean="0"/>
              <a:t> Pi</a:t>
            </a:r>
            <a:endParaRPr lang="pl-PL" sz="4800" dirty="0"/>
          </a:p>
        </p:txBody>
      </p:sp>
      <p:pic>
        <p:nvPicPr>
          <p:cNvPr id="1026" name="Picture 2" descr="Znalezione obrazy dla zapytania: ardui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578" y="432054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71;p19"/>
          <p:cNvSpPr txBox="1">
            <a:spLocks/>
          </p:cNvSpPr>
          <p:nvPr/>
        </p:nvSpPr>
        <p:spPr>
          <a:xfrm>
            <a:off x="10292550" y="9353340"/>
            <a:ext cx="3798900" cy="5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1pPr>
            <a:lvl2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2pPr>
            <a:lvl3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3pPr>
            <a:lvl4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4pPr>
            <a:lvl5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5pPr>
            <a:lvl6pPr marL="0" marR="0" indent="2286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6pPr>
            <a:lvl7pPr marL="0" marR="0" indent="2743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7pPr>
            <a:lvl8pPr marL="0" marR="0" indent="3200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8pPr>
            <a:lvl9pPr marL="0" marR="0" indent="3657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9pPr>
          </a:lstStyle>
          <a:p>
            <a:pPr algn="l" hangingPunct="1"/>
            <a:r>
              <a:rPr lang="pl-PL" sz="4800" dirty="0" smtClean="0"/>
              <a:t>ARDUINO</a:t>
            </a:r>
            <a:endParaRPr lang="pl-PL" sz="4800" dirty="0"/>
          </a:p>
        </p:txBody>
      </p:sp>
      <p:pic>
        <p:nvPicPr>
          <p:cNvPr id="1028" name="Picture 4" descr="Znalezione obrazy dla zapytania: LoRaW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577" y="4320540"/>
            <a:ext cx="5368289" cy="53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: Scila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596" y="10613072"/>
            <a:ext cx="2525395" cy="252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: Matla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007" y="10613072"/>
            <a:ext cx="2515580" cy="20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nalezione obrazy dla zapytania: thingspea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603" y="1019055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4283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158;p17"/>
          <p:cNvSpPr txBox="1">
            <a:spLocks/>
          </p:cNvSpPr>
          <p:nvPr/>
        </p:nvSpPr>
        <p:spPr>
          <a:xfrm>
            <a:off x="8131590" y="3548430"/>
            <a:ext cx="8120820" cy="932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1pPr>
            <a:lvl2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2pPr>
            <a:lvl3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3pPr>
            <a:lvl4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4pPr>
            <a:lvl5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5pPr>
            <a:lvl6pPr marL="0" marR="0" indent="2286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6pPr>
            <a:lvl7pPr marL="0" marR="0" indent="2743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7pPr>
            <a:lvl8pPr marL="0" marR="0" indent="3200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8pPr>
            <a:lvl9pPr marL="0" marR="0" indent="3657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9pPr>
          </a:lstStyle>
          <a:p>
            <a:pPr hangingPunct="1"/>
            <a:r>
              <a:rPr lang="pl-PL" sz="4800" dirty="0" smtClean="0"/>
              <a:t>Detekcja</a:t>
            </a:r>
            <a:endParaRPr lang="pl-PL" sz="4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20" y="5076240"/>
            <a:ext cx="6858000" cy="5905500"/>
          </a:xfrm>
          <a:prstGeom prst="rect">
            <a:avLst/>
          </a:prstGeom>
        </p:spPr>
      </p:pic>
      <p:sp>
        <p:nvSpPr>
          <p:cNvPr id="5" name="Google Shape;153;p16"/>
          <p:cNvSpPr txBox="1">
            <a:spLocks/>
          </p:cNvSpPr>
          <p:nvPr/>
        </p:nvSpPr>
        <p:spPr>
          <a:xfrm>
            <a:off x="9875520" y="4671614"/>
            <a:ext cx="12778740" cy="7101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33350" algn="just" hangingPunct="1">
              <a:buSzPts val="1500"/>
            </a:pPr>
            <a:r>
              <a:rPr lang="pl-PL" sz="4800" dirty="0" smtClean="0"/>
              <a:t>Podstawowym algorytmem wykorzystywanym do detekcji źródła zanieczyszczeń jest TRIANGULACJA stosowane z powodzeniem w matematyce, grafice komputerowej, </a:t>
            </a:r>
            <a:r>
              <a:rPr lang="pl-PL" sz="4800" dirty="0" err="1" smtClean="0"/>
              <a:t>sensoryce</a:t>
            </a:r>
            <a:r>
              <a:rPr lang="pl-PL" sz="4800" dirty="0" smtClean="0"/>
              <a:t> i geodezji. </a:t>
            </a:r>
          </a:p>
          <a:p>
            <a:pPr marL="133350" algn="just" hangingPunct="1">
              <a:buSzPts val="1500"/>
            </a:pPr>
            <a:r>
              <a:rPr lang="pl-PL" sz="4800" dirty="0" smtClean="0"/>
              <a:t>Wykonane w laboratorium eksperymenty potwierdzają dużą skuteczność, w najbliższym czasie przeprowadzone zostaną testy na otwartej przestrzeni.     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37551757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020529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213</Words>
  <Application>Microsoft Office PowerPoint</Application>
  <PresentationFormat>Niestandardowy</PresentationFormat>
  <Paragraphs>22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4" baseType="lpstr">
      <vt:lpstr>Arial</vt:lpstr>
      <vt:lpstr>Helvetica Neue</vt:lpstr>
      <vt:lpstr>Helvetica Neue Light</vt:lpstr>
      <vt:lpstr>Montserrat</vt:lpstr>
      <vt:lpstr>Panton Black Caps</vt:lpstr>
      <vt:lpstr>Panton ExtraBold</vt:lpstr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Dorota.Braziewicz</dc:creator>
  <cp:lastModifiedBy>Konto Microsoft</cp:lastModifiedBy>
  <cp:revision>9</cp:revision>
  <dcterms:modified xsi:type="dcterms:W3CDTF">2021-02-16T10:18:43Z</dcterms:modified>
</cp:coreProperties>
</file>