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57" r:id="rId2"/>
    <p:sldId id="263" r:id="rId3"/>
    <p:sldId id="260" r:id="rId4"/>
    <p:sldId id="264" r:id="rId5"/>
    <p:sldId id="265" r:id="rId6"/>
    <p:sldId id="262" r:id="rId7"/>
    <p:sldId id="271" r:id="rId8"/>
    <p:sldId id="270" r:id="rId9"/>
    <p:sldId id="272" r:id="rId10"/>
    <p:sldId id="266" r:id="rId11"/>
    <p:sldId id="267" r:id="rId1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5C28D3-9827-4945-969F-1866748A62A4}" v="2" dt="2021-02-08T12:23:51.263"/>
    <p1510:client id="{2264D6F4-0783-42D0-9C93-CA6F7B1C93AA}" v="14" dt="2021-02-10T08:04:11.215"/>
    <p1510:client id="{425B60F9-1775-BC3E-2E51-AB8A618814F2}" v="1734" dt="2021-02-08T08:01:26.969"/>
    <p1510:client id="{6298D61A-FDD9-81C6-7839-2FE1267F958B}" v="3754" dt="2021-02-08T10:23:31.56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5" d="100"/>
          <a:sy n="55" d="100"/>
        </p:scale>
        <p:origin x="63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ik Płachta" userId="S::d.plachta.tig19@zsme.tarnow.pl::84d1e49b-b504-4539-a721-243910452ea4" providerId="AD" clId="Web-{6298D61A-FDD9-81C6-7839-2FE1267F958B}"/>
    <pc:docChg chg="addSld delSld modSld sldOrd">
      <pc:chgData name="Dominik Płachta" userId="S::d.plachta.tig19@zsme.tarnow.pl::84d1e49b-b504-4539-a721-243910452ea4" providerId="AD" clId="Web-{6298D61A-FDD9-81C6-7839-2FE1267F958B}" dt="2021-02-08T10:23:31.566" v="2049" actId="1076"/>
      <pc:docMkLst>
        <pc:docMk/>
      </pc:docMkLst>
      <pc:sldChg chg="addSp delSp modSp modTransition">
        <pc:chgData name="Dominik Płachta" userId="S::d.plachta.tig19@zsme.tarnow.pl::84d1e49b-b504-4539-a721-243910452ea4" providerId="AD" clId="Web-{6298D61A-FDD9-81C6-7839-2FE1267F958B}" dt="2021-02-08T09:49:44.009" v="546"/>
        <pc:sldMkLst>
          <pc:docMk/>
          <pc:sldMk cId="0" sldId="257"/>
        </pc:sldMkLst>
        <pc:spChg chg="mod">
          <ac:chgData name="Dominik Płachta" userId="S::d.plachta.tig19@zsme.tarnow.pl::84d1e49b-b504-4539-a721-243910452ea4" providerId="AD" clId="Web-{6298D61A-FDD9-81C6-7839-2FE1267F958B}" dt="2021-02-08T09:49:07.931" v="545" actId="14100"/>
          <ac:spMkLst>
            <pc:docMk/>
            <pc:sldMk cId="0" sldId="257"/>
            <ac:spMk id="6" creationId="{F3461CB2-8795-43DC-B45C-521EA97AE759}"/>
          </ac:spMkLst>
        </pc:spChg>
        <pc:spChg chg="mod">
          <ac:chgData name="Dominik Płachta" userId="S::d.plachta.tig19@zsme.tarnow.pl::84d1e49b-b504-4539-a721-243910452ea4" providerId="AD" clId="Web-{6298D61A-FDD9-81C6-7839-2FE1267F958B}" dt="2021-02-08T09:49:00.056" v="543" actId="14100"/>
          <ac:spMkLst>
            <pc:docMk/>
            <pc:sldMk cId="0" sldId="257"/>
            <ac:spMk id="7" creationId="{D3C1D24D-8AA4-4435-8B49-17ECEF81C77C}"/>
          </ac:spMkLst>
        </pc:spChg>
        <pc:spChg chg="mod">
          <ac:chgData name="Dominik Płachta" userId="S::d.plachta.tig19@zsme.tarnow.pl::84d1e49b-b504-4539-a721-243910452ea4" providerId="AD" clId="Web-{6298D61A-FDD9-81C6-7839-2FE1267F958B}" dt="2021-02-08T09:49:04.446" v="544" actId="14100"/>
          <ac:spMkLst>
            <pc:docMk/>
            <pc:sldMk cId="0" sldId="257"/>
            <ac:spMk id="8" creationId="{3869D155-E7DB-489E-8996-EE55D1099307}"/>
          </ac:spMkLst>
        </pc:spChg>
        <pc:spChg chg="del">
          <ac:chgData name="Dominik Płachta" userId="S::d.plachta.tig19@zsme.tarnow.pl::84d1e49b-b504-4539-a721-243910452ea4" providerId="AD" clId="Web-{6298D61A-FDD9-81C6-7839-2FE1267F958B}" dt="2021-02-08T09:41:06.738" v="505"/>
          <ac:spMkLst>
            <pc:docMk/>
            <pc:sldMk cId="0" sldId="257"/>
            <ac:spMk id="27" creationId="{00000000-0000-0000-0000-000000000000}"/>
          </ac:spMkLst>
        </pc:spChg>
        <pc:picChg chg="add del mod">
          <ac:chgData name="Dominik Płachta" userId="S::d.plachta.tig19@zsme.tarnow.pl::84d1e49b-b504-4539-a721-243910452ea4" providerId="AD" clId="Web-{6298D61A-FDD9-81C6-7839-2FE1267F958B}" dt="2021-02-08T09:44:43.990" v="520"/>
          <ac:picMkLst>
            <pc:docMk/>
            <pc:sldMk cId="0" sldId="257"/>
            <ac:picMk id="2" creationId="{ED403D59-D0E7-4F09-962E-207E27969842}"/>
          </ac:picMkLst>
        </pc:picChg>
        <pc:picChg chg="add mod">
          <ac:chgData name="Dominik Płachta" userId="S::d.plachta.tig19@zsme.tarnow.pl::84d1e49b-b504-4539-a721-243910452ea4" providerId="AD" clId="Web-{6298D61A-FDD9-81C6-7839-2FE1267F958B}" dt="2021-02-08T09:47:11.867" v="532" actId="14100"/>
          <ac:picMkLst>
            <pc:docMk/>
            <pc:sldMk cId="0" sldId="257"/>
            <ac:picMk id="3" creationId="{5203748A-E4AD-41BB-8DEE-D4201A3DE8AB}"/>
          </ac:picMkLst>
        </pc:picChg>
      </pc:sldChg>
      <pc:sldChg chg="addSp modSp modTransition">
        <pc:chgData name="Dominik Płachta" userId="S::d.plachta.tig19@zsme.tarnow.pl::84d1e49b-b504-4539-a721-243910452ea4" providerId="AD" clId="Web-{6298D61A-FDD9-81C6-7839-2FE1267F958B}" dt="2021-02-08T09:49:56.853" v="548"/>
        <pc:sldMkLst>
          <pc:docMk/>
          <pc:sldMk cId="0" sldId="260"/>
        </pc:sldMkLst>
        <pc:spChg chg="mod">
          <ac:chgData name="Dominik Płachta" userId="S::d.plachta.tig19@zsme.tarnow.pl::84d1e49b-b504-4539-a721-243910452ea4" providerId="AD" clId="Web-{6298D61A-FDD9-81C6-7839-2FE1267F958B}" dt="2021-02-08T09:17:07.314" v="105" actId="1076"/>
          <ac:spMkLst>
            <pc:docMk/>
            <pc:sldMk cId="0" sldId="260"/>
            <ac:spMk id="2" creationId="{FEB5A7BF-D52C-4C2F-ABF8-18AF06554E13}"/>
          </ac:spMkLst>
        </pc:spChg>
        <pc:spChg chg="mod">
          <ac:chgData name="Dominik Płachta" userId="S::d.plachta.tig19@zsme.tarnow.pl::84d1e49b-b504-4539-a721-243910452ea4" providerId="AD" clId="Web-{6298D61A-FDD9-81C6-7839-2FE1267F958B}" dt="2021-02-08T09:18:36.315" v="120" actId="1076"/>
          <ac:spMkLst>
            <pc:docMk/>
            <pc:sldMk cId="0" sldId="260"/>
            <ac:spMk id="3" creationId="{AA8568F8-D3BA-436D-817D-B498E84BCD23}"/>
          </ac:spMkLst>
        </pc:spChg>
        <pc:spChg chg="add mod">
          <ac:chgData name="Dominik Płachta" userId="S::d.plachta.tig19@zsme.tarnow.pl::84d1e49b-b504-4539-a721-243910452ea4" providerId="AD" clId="Web-{6298D61A-FDD9-81C6-7839-2FE1267F958B}" dt="2021-02-08T09:20:16.113" v="137" actId="1076"/>
          <ac:spMkLst>
            <pc:docMk/>
            <pc:sldMk cId="0" sldId="260"/>
            <ac:spMk id="5" creationId="{F160E513-59D9-43E8-8E52-BDAFD58852FD}"/>
          </ac:spMkLst>
        </pc:spChg>
        <pc:picChg chg="mod">
          <ac:chgData name="Dominik Płachta" userId="S::d.plachta.tig19@zsme.tarnow.pl::84d1e49b-b504-4539-a721-243910452ea4" providerId="AD" clId="Web-{6298D61A-FDD9-81C6-7839-2FE1267F958B}" dt="2021-02-08T09:17:45.892" v="110" actId="1076"/>
          <ac:picMkLst>
            <pc:docMk/>
            <pc:sldMk cId="0" sldId="260"/>
            <ac:picMk id="4" creationId="{BDBC2E0E-D6A3-4905-80DE-C6E20FE76ABD}"/>
          </ac:picMkLst>
        </pc:picChg>
        <pc:picChg chg="mod">
          <ac:chgData name="Dominik Płachta" userId="S::d.plachta.tig19@zsme.tarnow.pl::84d1e49b-b504-4539-a721-243910452ea4" providerId="AD" clId="Web-{6298D61A-FDD9-81C6-7839-2FE1267F958B}" dt="2021-02-08T09:18:17.361" v="119" actId="1076"/>
          <ac:picMkLst>
            <pc:docMk/>
            <pc:sldMk cId="0" sldId="260"/>
            <ac:picMk id="33" creationId="{00000000-0000-0000-0000-000000000000}"/>
          </ac:picMkLst>
        </pc:picChg>
      </pc:sldChg>
      <pc:sldChg chg="addSp modSp modTransition">
        <pc:chgData name="Dominik Płachta" userId="S::d.plachta.tig19@zsme.tarnow.pl::84d1e49b-b504-4539-a721-243910452ea4" providerId="AD" clId="Web-{6298D61A-FDD9-81C6-7839-2FE1267F958B}" dt="2021-02-08T09:50:02.760" v="549"/>
        <pc:sldMkLst>
          <pc:docMk/>
          <pc:sldMk cId="314078340" sldId="262"/>
        </pc:sldMkLst>
        <pc:spChg chg="mod">
          <ac:chgData name="Dominik Płachta" userId="S::d.plachta.tig19@zsme.tarnow.pl::84d1e49b-b504-4539-a721-243910452ea4" providerId="AD" clId="Web-{6298D61A-FDD9-81C6-7839-2FE1267F958B}" dt="2021-02-08T09:37:27.985" v="476" actId="1076"/>
          <ac:spMkLst>
            <pc:docMk/>
            <pc:sldMk cId="314078340" sldId="262"/>
            <ac:spMk id="2" creationId="{14B182C3-EFED-4AD0-AFDD-5C3E193F2A2D}"/>
          </ac:spMkLst>
        </pc:spChg>
        <pc:spChg chg="add mod">
          <ac:chgData name="Dominik Płachta" userId="S::d.plachta.tig19@zsme.tarnow.pl::84d1e49b-b504-4539-a721-243910452ea4" providerId="AD" clId="Web-{6298D61A-FDD9-81C6-7839-2FE1267F958B}" dt="2021-02-08T09:36:48.125" v="463" actId="1076"/>
          <ac:spMkLst>
            <pc:docMk/>
            <pc:sldMk cId="314078340" sldId="262"/>
            <ac:spMk id="3" creationId="{FAD5458D-B98C-4A22-B883-0212CA7CF360}"/>
          </ac:spMkLst>
        </pc:spChg>
        <pc:spChg chg="add mod">
          <ac:chgData name="Dominik Płachta" userId="S::d.plachta.tig19@zsme.tarnow.pl::84d1e49b-b504-4539-a721-243910452ea4" providerId="AD" clId="Web-{6298D61A-FDD9-81C6-7839-2FE1267F958B}" dt="2021-02-08T09:39:25.189" v="504" actId="1076"/>
          <ac:spMkLst>
            <pc:docMk/>
            <pc:sldMk cId="314078340" sldId="262"/>
            <ac:spMk id="6" creationId="{49C52CFA-B859-462A-88BB-BE58D13F3192}"/>
          </ac:spMkLst>
        </pc:spChg>
        <pc:picChg chg="add mod">
          <ac:chgData name="Dominik Płachta" userId="S::d.plachta.tig19@zsme.tarnow.pl::84d1e49b-b504-4539-a721-243910452ea4" providerId="AD" clId="Web-{6298D61A-FDD9-81C6-7839-2FE1267F958B}" dt="2021-02-08T09:38:43.033" v="481" actId="1076"/>
          <ac:picMkLst>
            <pc:docMk/>
            <pc:sldMk cId="314078340" sldId="262"/>
            <ac:picMk id="5" creationId="{19436FB7-0EAF-4932-8D24-B146E803B4F7}"/>
          </ac:picMkLst>
        </pc:picChg>
      </pc:sldChg>
      <pc:sldChg chg="modTransition">
        <pc:chgData name="Dominik Płachta" userId="S::d.plachta.tig19@zsme.tarnow.pl::84d1e49b-b504-4539-a721-243910452ea4" providerId="AD" clId="Web-{6298D61A-FDD9-81C6-7839-2FE1267F958B}" dt="2021-02-08T09:49:53.869" v="547"/>
        <pc:sldMkLst>
          <pc:docMk/>
          <pc:sldMk cId="1646611716" sldId="263"/>
        </pc:sldMkLst>
      </pc:sldChg>
      <pc:sldChg chg="addSp modSp ord modTransition">
        <pc:chgData name="Dominik Płachta" userId="S::d.plachta.tig19@zsme.tarnow.pl::84d1e49b-b504-4539-a721-243910452ea4" providerId="AD" clId="Web-{6298D61A-FDD9-81C6-7839-2FE1267F958B}" dt="2021-02-08T10:12:22.370" v="1598" actId="1076"/>
        <pc:sldMkLst>
          <pc:docMk/>
          <pc:sldMk cId="1189428313" sldId="264"/>
        </pc:sldMkLst>
        <pc:spChg chg="mod">
          <ac:chgData name="Dominik Płachta" userId="S::d.plachta.tig19@zsme.tarnow.pl::84d1e49b-b504-4539-a721-243910452ea4" providerId="AD" clId="Web-{6298D61A-FDD9-81C6-7839-2FE1267F958B}" dt="2021-02-08T09:03:25.648" v="9" actId="1076"/>
          <ac:spMkLst>
            <pc:docMk/>
            <pc:sldMk cId="1189428313" sldId="264"/>
            <ac:spMk id="2" creationId="{967C7F0C-26E8-4A3A-A2DE-A72A77B3EB22}"/>
          </ac:spMkLst>
        </pc:spChg>
        <pc:spChg chg="mod">
          <ac:chgData name="Dominik Płachta" userId="S::d.plachta.tig19@zsme.tarnow.pl::84d1e49b-b504-4539-a721-243910452ea4" providerId="AD" clId="Web-{6298D61A-FDD9-81C6-7839-2FE1267F958B}" dt="2021-02-08T09:03:48.335" v="12" actId="1076"/>
          <ac:spMkLst>
            <pc:docMk/>
            <pc:sldMk cId="1189428313" sldId="264"/>
            <ac:spMk id="4" creationId="{FE54BC55-3564-4AB4-9162-C1E587F35E76}"/>
          </ac:spMkLst>
        </pc:spChg>
        <pc:spChg chg="add mod">
          <ac:chgData name="Dominik Płachta" userId="S::d.plachta.tig19@zsme.tarnow.pl::84d1e49b-b504-4539-a721-243910452ea4" providerId="AD" clId="Web-{6298D61A-FDD9-81C6-7839-2FE1267F958B}" dt="2021-02-08T09:21:22.348" v="177" actId="1076"/>
          <ac:spMkLst>
            <pc:docMk/>
            <pc:sldMk cId="1189428313" sldId="264"/>
            <ac:spMk id="5" creationId="{A4BA7361-7C46-4184-BECA-78F851A324E6}"/>
          </ac:spMkLst>
        </pc:spChg>
        <pc:picChg chg="mod">
          <ac:chgData name="Dominik Płachta" userId="S::d.plachta.tig19@zsme.tarnow.pl::84d1e49b-b504-4539-a721-243910452ea4" providerId="AD" clId="Web-{6298D61A-FDD9-81C6-7839-2FE1267F958B}" dt="2021-02-08T10:12:22.370" v="1598" actId="1076"/>
          <ac:picMkLst>
            <pc:docMk/>
            <pc:sldMk cId="1189428313" sldId="264"/>
            <ac:picMk id="3" creationId="{A605A9C7-2676-4DA0-A7A3-02B032603745}"/>
          </ac:picMkLst>
        </pc:picChg>
        <pc:picChg chg="mod">
          <ac:chgData name="Dominik Płachta" userId="S::d.plachta.tig19@zsme.tarnow.pl::84d1e49b-b504-4539-a721-243910452ea4" providerId="AD" clId="Web-{6298D61A-FDD9-81C6-7839-2FE1267F958B}" dt="2021-02-08T09:03:32.069" v="11" actId="1076"/>
          <ac:picMkLst>
            <pc:docMk/>
            <pc:sldMk cId="1189428313" sldId="264"/>
            <ac:picMk id="33" creationId="{00000000-0000-0000-0000-000000000000}"/>
          </ac:picMkLst>
        </pc:picChg>
      </pc:sldChg>
      <pc:sldChg chg="addSp modSp ord modTransition">
        <pc:chgData name="Dominik Płachta" userId="S::d.plachta.tig19@zsme.tarnow.pl::84d1e49b-b504-4539-a721-243910452ea4" providerId="AD" clId="Web-{6298D61A-FDD9-81C6-7839-2FE1267F958B}" dt="2021-02-08T09:51:23.823" v="558"/>
        <pc:sldMkLst>
          <pc:docMk/>
          <pc:sldMk cId="3755175777" sldId="265"/>
        </pc:sldMkLst>
        <pc:spChg chg="mod">
          <ac:chgData name="Dominik Płachta" userId="S::d.plachta.tig19@zsme.tarnow.pl::84d1e49b-b504-4539-a721-243910452ea4" providerId="AD" clId="Web-{6298D61A-FDD9-81C6-7839-2FE1267F958B}" dt="2021-02-08T09:35:22.077" v="449" actId="1076"/>
          <ac:spMkLst>
            <pc:docMk/>
            <pc:sldMk cId="3755175777" sldId="265"/>
            <ac:spMk id="2" creationId="{15878DA2-81BB-4F17-8F39-18F284EB67FF}"/>
          </ac:spMkLst>
        </pc:spChg>
        <pc:spChg chg="mod">
          <ac:chgData name="Dominik Płachta" userId="S::d.plachta.tig19@zsme.tarnow.pl::84d1e49b-b504-4539-a721-243910452ea4" providerId="AD" clId="Web-{6298D61A-FDD9-81C6-7839-2FE1267F958B}" dt="2021-02-08T09:05:51.618" v="37" actId="1076"/>
          <ac:spMkLst>
            <pc:docMk/>
            <pc:sldMk cId="3755175777" sldId="265"/>
            <ac:spMk id="4" creationId="{B73E96AC-B60A-4CE1-808D-ADDC9E8A316D}"/>
          </ac:spMkLst>
        </pc:spChg>
        <pc:spChg chg="add mod">
          <ac:chgData name="Dominik Płachta" userId="S::d.plachta.tig19@zsme.tarnow.pl::84d1e49b-b504-4539-a721-243910452ea4" providerId="AD" clId="Web-{6298D61A-FDD9-81C6-7839-2FE1267F958B}" dt="2021-02-08T09:21:57.255" v="202" actId="1076"/>
          <ac:spMkLst>
            <pc:docMk/>
            <pc:sldMk cId="3755175777" sldId="265"/>
            <ac:spMk id="5" creationId="{D67210DA-C267-4F87-AF30-51F946A54F06}"/>
          </ac:spMkLst>
        </pc:spChg>
        <pc:picChg chg="mod">
          <ac:chgData name="Dominik Płachta" userId="S::d.plachta.tig19@zsme.tarnow.pl::84d1e49b-b504-4539-a721-243910452ea4" providerId="AD" clId="Web-{6298D61A-FDD9-81C6-7839-2FE1267F958B}" dt="2021-02-08T09:06:56.557" v="42"/>
          <ac:picMkLst>
            <pc:docMk/>
            <pc:sldMk cId="3755175777" sldId="265"/>
            <ac:picMk id="3" creationId="{9B598DA5-92B9-44BE-A17D-89436282C6C2}"/>
          </ac:picMkLst>
        </pc:picChg>
      </pc:sldChg>
      <pc:sldChg chg="addSp modSp modTransition">
        <pc:chgData name="Dominik Płachta" userId="S::d.plachta.tig19@zsme.tarnow.pl::84d1e49b-b504-4539-a721-243910452ea4" providerId="AD" clId="Web-{6298D61A-FDD9-81C6-7839-2FE1267F958B}" dt="2021-02-08T09:50:18.557" v="553"/>
        <pc:sldMkLst>
          <pc:docMk/>
          <pc:sldMk cId="2797425216" sldId="266"/>
        </pc:sldMkLst>
        <pc:spChg chg="mod">
          <ac:chgData name="Dominik Płachta" userId="S::d.plachta.tig19@zsme.tarnow.pl::84d1e49b-b504-4539-a721-243910452ea4" providerId="AD" clId="Web-{6298D61A-FDD9-81C6-7839-2FE1267F958B}" dt="2021-02-08T09:28:58.197" v="340" actId="1076"/>
          <ac:spMkLst>
            <pc:docMk/>
            <pc:sldMk cId="2797425216" sldId="266"/>
            <ac:spMk id="2" creationId="{380F9B74-3449-4E99-B8DC-2D854C81E3BE}"/>
          </ac:spMkLst>
        </pc:spChg>
        <pc:spChg chg="add mod">
          <ac:chgData name="Dominik Płachta" userId="S::d.plachta.tig19@zsme.tarnow.pl::84d1e49b-b504-4539-a721-243910452ea4" providerId="AD" clId="Web-{6298D61A-FDD9-81C6-7839-2FE1267F958B}" dt="2021-02-08T09:24:19.163" v="299" actId="1076"/>
          <ac:spMkLst>
            <pc:docMk/>
            <pc:sldMk cId="2797425216" sldId="266"/>
            <ac:spMk id="3" creationId="{83F01420-1BFB-4D5C-B43E-453F049ACAB6}"/>
          </ac:spMkLst>
        </pc:spChg>
        <pc:spChg chg="add mod">
          <ac:chgData name="Dominik Płachta" userId="S::d.plachta.tig19@zsme.tarnow.pl::84d1e49b-b504-4539-a721-243910452ea4" providerId="AD" clId="Web-{6298D61A-FDD9-81C6-7839-2FE1267F958B}" dt="2021-02-08T09:28:51.432" v="339" actId="1076"/>
          <ac:spMkLst>
            <pc:docMk/>
            <pc:sldMk cId="2797425216" sldId="266"/>
            <ac:spMk id="5" creationId="{615212A4-8293-4A17-A27B-E03CB4085CC6}"/>
          </ac:spMkLst>
        </pc:spChg>
        <pc:picChg chg="add mod">
          <ac:chgData name="Dominik Płachta" userId="S::d.plachta.tig19@zsme.tarnow.pl::84d1e49b-b504-4539-a721-243910452ea4" providerId="AD" clId="Web-{6298D61A-FDD9-81C6-7839-2FE1267F958B}" dt="2021-02-08T09:28:06.947" v="319" actId="1076"/>
          <ac:picMkLst>
            <pc:docMk/>
            <pc:sldMk cId="2797425216" sldId="266"/>
            <ac:picMk id="6" creationId="{A8885AA5-07AC-40FC-BEBB-A45EE51FF9E8}"/>
          </ac:picMkLst>
        </pc:picChg>
      </pc:sldChg>
      <pc:sldChg chg="addSp delSp modSp modTransition">
        <pc:chgData name="Dominik Płachta" userId="S::d.plachta.tig19@zsme.tarnow.pl::84d1e49b-b504-4539-a721-243910452ea4" providerId="AD" clId="Web-{6298D61A-FDD9-81C6-7839-2FE1267F958B}" dt="2021-02-08T09:50:22.214" v="554"/>
        <pc:sldMkLst>
          <pc:docMk/>
          <pc:sldMk cId="2644723445" sldId="267"/>
        </pc:sldMkLst>
        <pc:spChg chg="mod">
          <ac:chgData name="Dominik Płachta" userId="S::d.plachta.tig19@zsme.tarnow.pl::84d1e49b-b504-4539-a721-243910452ea4" providerId="AD" clId="Web-{6298D61A-FDD9-81C6-7839-2FE1267F958B}" dt="2021-02-08T09:14:06.562" v="80" actId="20577"/>
          <ac:spMkLst>
            <pc:docMk/>
            <pc:sldMk cId="2644723445" sldId="267"/>
            <ac:spMk id="2" creationId="{17E94F06-2637-4E3E-9D89-9F011CF76829}"/>
          </ac:spMkLst>
        </pc:spChg>
        <pc:spChg chg="mod">
          <ac:chgData name="Dominik Płachta" userId="S::d.plachta.tig19@zsme.tarnow.pl::84d1e49b-b504-4539-a721-243910452ea4" providerId="AD" clId="Web-{6298D61A-FDD9-81C6-7839-2FE1267F958B}" dt="2021-02-08T09:14:25.249" v="83" actId="1076"/>
          <ac:spMkLst>
            <pc:docMk/>
            <pc:sldMk cId="2644723445" sldId="267"/>
            <ac:spMk id="4" creationId="{86B4B802-C4BF-41C0-99C5-FDD6345B6AF4}"/>
          </ac:spMkLst>
        </pc:spChg>
        <pc:spChg chg="add del mod">
          <ac:chgData name="Dominik Płachta" userId="S::d.plachta.tig19@zsme.tarnow.pl::84d1e49b-b504-4539-a721-243910452ea4" providerId="AD" clId="Web-{6298D61A-FDD9-81C6-7839-2FE1267F958B}" dt="2021-02-08T09:24:09.475" v="296"/>
          <ac:spMkLst>
            <pc:docMk/>
            <pc:sldMk cId="2644723445" sldId="267"/>
            <ac:spMk id="5" creationId="{942B336E-EAA2-4A75-AF8C-8F0EB5972A1C}"/>
          </ac:spMkLst>
        </pc:spChg>
        <pc:picChg chg="mod">
          <ac:chgData name="Dominik Płachta" userId="S::d.plachta.tig19@zsme.tarnow.pl::84d1e49b-b504-4539-a721-243910452ea4" providerId="AD" clId="Web-{6298D61A-FDD9-81C6-7839-2FE1267F958B}" dt="2021-02-08T09:14:18.796" v="82" actId="1076"/>
          <ac:picMkLst>
            <pc:docMk/>
            <pc:sldMk cId="2644723445" sldId="267"/>
            <ac:picMk id="3" creationId="{C521153F-7A7C-4678-838F-DD2CF5E77D7C}"/>
          </ac:picMkLst>
        </pc:picChg>
      </pc:sldChg>
      <pc:sldChg chg="del">
        <pc:chgData name="Dominik Płachta" userId="S::d.plachta.tig19@zsme.tarnow.pl::84d1e49b-b504-4539-a721-243910452ea4" providerId="AD" clId="Web-{6298D61A-FDD9-81C6-7839-2FE1267F958B}" dt="2021-02-08T09:36:39.969" v="460"/>
        <pc:sldMkLst>
          <pc:docMk/>
          <pc:sldMk cId="2894216894" sldId="268"/>
        </pc:sldMkLst>
      </pc:sldChg>
      <pc:sldChg chg="del">
        <pc:chgData name="Dominik Płachta" userId="S::d.plachta.tig19@zsme.tarnow.pl::84d1e49b-b504-4539-a721-243910452ea4" providerId="AD" clId="Web-{6298D61A-FDD9-81C6-7839-2FE1267F958B}" dt="2021-02-08T09:36:42.625" v="461"/>
        <pc:sldMkLst>
          <pc:docMk/>
          <pc:sldMk cId="660812716" sldId="269"/>
        </pc:sldMkLst>
      </pc:sldChg>
      <pc:sldChg chg="addSp modSp ord modTransition">
        <pc:chgData name="Dominik Płachta" userId="S::d.plachta.tig19@zsme.tarnow.pl::84d1e49b-b504-4539-a721-243910452ea4" providerId="AD" clId="Web-{6298D61A-FDD9-81C6-7839-2FE1267F958B}" dt="2021-02-08T10:01:15.299" v="1310"/>
        <pc:sldMkLst>
          <pc:docMk/>
          <pc:sldMk cId="1473852656" sldId="270"/>
        </pc:sldMkLst>
        <pc:spChg chg="add mod">
          <ac:chgData name="Dominik Płachta" userId="S::d.plachta.tig19@zsme.tarnow.pl::84d1e49b-b504-4539-a721-243910452ea4" providerId="AD" clId="Web-{6298D61A-FDD9-81C6-7839-2FE1267F958B}" dt="2021-02-08T09:23:41.694" v="280" actId="1076"/>
          <ac:spMkLst>
            <pc:docMk/>
            <pc:sldMk cId="1473852656" sldId="270"/>
            <ac:spMk id="23" creationId="{9DABA0AA-DD14-4BCB-8977-23899FF43C9B}"/>
          </ac:spMkLst>
        </pc:spChg>
      </pc:sldChg>
      <pc:sldChg chg="addSp modSp ord modTransition">
        <pc:chgData name="Dominik Płachta" userId="S::d.plachta.tig19@zsme.tarnow.pl::84d1e49b-b504-4539-a721-243910452ea4" providerId="AD" clId="Web-{6298D61A-FDD9-81C6-7839-2FE1267F958B}" dt="2021-02-08T10:23:31.566" v="2049" actId="1076"/>
        <pc:sldMkLst>
          <pc:docMk/>
          <pc:sldMk cId="3810205295" sldId="271"/>
        </pc:sldMkLst>
        <pc:spChg chg="add mod">
          <ac:chgData name="Dominik Płachta" userId="S::d.plachta.tig19@zsme.tarnow.pl::84d1e49b-b504-4539-a721-243910452ea4" providerId="AD" clId="Web-{6298D61A-FDD9-81C6-7839-2FE1267F958B}" dt="2021-02-08T10:10:29.322" v="1597" actId="1076"/>
          <ac:spMkLst>
            <pc:docMk/>
            <pc:sldMk cId="3810205295" sldId="271"/>
            <ac:spMk id="2" creationId="{A34D69FC-D8CE-4C86-B685-3EBF356ED96B}"/>
          </ac:spMkLst>
        </pc:spChg>
        <pc:spChg chg="add mod">
          <ac:chgData name="Dominik Płachta" userId="S::d.plachta.tig19@zsme.tarnow.pl::84d1e49b-b504-4539-a721-243910452ea4" providerId="AD" clId="Web-{6298D61A-FDD9-81C6-7839-2FE1267F958B}" dt="2021-02-08T10:10:23.697" v="1596" actId="1076"/>
          <ac:spMkLst>
            <pc:docMk/>
            <pc:sldMk cId="3810205295" sldId="271"/>
            <ac:spMk id="4" creationId="{2F2636AC-B521-42E0-9802-832C7320730C}"/>
          </ac:spMkLst>
        </pc:spChg>
        <pc:spChg chg="add mod">
          <ac:chgData name="Dominik Płachta" userId="S::d.plachta.tig19@zsme.tarnow.pl::84d1e49b-b504-4539-a721-243910452ea4" providerId="AD" clId="Web-{6298D61A-FDD9-81C6-7839-2FE1267F958B}" dt="2021-02-08T10:23:31.566" v="2049" actId="1076"/>
          <ac:spMkLst>
            <pc:docMk/>
            <pc:sldMk cId="3810205295" sldId="271"/>
            <ac:spMk id="6" creationId="{6765B583-708B-4685-AB7F-E335F044B680}"/>
          </ac:spMkLst>
        </pc:spChg>
        <pc:picChg chg="add mod">
          <ac:chgData name="Dominik Płachta" userId="S::d.plachta.tig19@zsme.tarnow.pl::84d1e49b-b504-4539-a721-243910452ea4" providerId="AD" clId="Web-{6298D61A-FDD9-81C6-7839-2FE1267F958B}" dt="2021-02-08T10:22:48.534" v="2036" actId="1076"/>
          <ac:picMkLst>
            <pc:docMk/>
            <pc:sldMk cId="3810205295" sldId="271"/>
            <ac:picMk id="5" creationId="{76A37572-9772-4718-B166-34EB1E166D0F}"/>
          </ac:picMkLst>
        </pc:picChg>
      </pc:sldChg>
      <pc:sldChg chg="addSp modSp add replId">
        <pc:chgData name="Dominik Płachta" userId="S::d.plachta.tig19@zsme.tarnow.pl::84d1e49b-b504-4539-a721-243910452ea4" providerId="AD" clId="Web-{6298D61A-FDD9-81C6-7839-2FE1267F958B}" dt="2021-02-08T10:21:37.033" v="2033" actId="1076"/>
        <pc:sldMkLst>
          <pc:docMk/>
          <pc:sldMk cId="2477280567" sldId="272"/>
        </pc:sldMkLst>
        <pc:spChg chg="mod">
          <ac:chgData name="Dominik Płachta" userId="S::d.plachta.tig19@zsme.tarnow.pl::84d1e49b-b504-4539-a721-243910452ea4" providerId="AD" clId="Web-{6298D61A-FDD9-81C6-7839-2FE1267F958B}" dt="2021-02-08T10:01:23.846" v="1319" actId="20577"/>
          <ac:spMkLst>
            <pc:docMk/>
            <pc:sldMk cId="2477280567" sldId="272"/>
            <ac:spMk id="2" creationId="{A34D69FC-D8CE-4C86-B685-3EBF356ED96B}"/>
          </ac:spMkLst>
        </pc:spChg>
        <pc:spChg chg="mod">
          <ac:chgData name="Dominik Płachta" userId="S::d.plachta.tig19@zsme.tarnow.pl::84d1e49b-b504-4539-a721-243910452ea4" providerId="AD" clId="Web-{6298D61A-FDD9-81C6-7839-2FE1267F958B}" dt="2021-02-08T10:20:57.079" v="2016" actId="1076"/>
          <ac:spMkLst>
            <pc:docMk/>
            <pc:sldMk cId="2477280567" sldId="272"/>
            <ac:spMk id="4" creationId="{2F2636AC-B521-42E0-9802-832C7320730C}"/>
          </ac:spMkLst>
        </pc:spChg>
        <pc:spChg chg="add mod">
          <ac:chgData name="Dominik Płachta" userId="S::d.plachta.tig19@zsme.tarnow.pl::84d1e49b-b504-4539-a721-243910452ea4" providerId="AD" clId="Web-{6298D61A-FDD9-81C6-7839-2FE1267F958B}" dt="2021-02-08T10:21:37.033" v="2033" actId="1076"/>
          <ac:spMkLst>
            <pc:docMk/>
            <pc:sldMk cId="2477280567" sldId="272"/>
            <ac:spMk id="5" creationId="{9375D8B5-6A7C-47E8-9772-A5D71867EEDE}"/>
          </ac:spMkLst>
        </pc:spChg>
        <pc:picChg chg="add mod">
          <ac:chgData name="Dominik Płachta" userId="S::d.plachta.tig19@zsme.tarnow.pl::84d1e49b-b504-4539-a721-243910452ea4" providerId="AD" clId="Web-{6298D61A-FDD9-81C6-7839-2FE1267F958B}" dt="2021-02-08T10:20:51.470" v="2015" actId="1076"/>
          <ac:picMkLst>
            <pc:docMk/>
            <pc:sldMk cId="2477280567" sldId="272"/>
            <ac:picMk id="3" creationId="{95D981D0-463C-46C7-A742-0EA1CF00D19E}"/>
          </ac:picMkLst>
        </pc:picChg>
      </pc:sldChg>
    </pc:docChg>
  </pc:docChgLst>
  <pc:docChgLst>
    <pc:chgData name="Dominik Płachta" userId="S::d.plachta.tig19@zsme.tarnow.pl::84d1e49b-b504-4539-a721-243910452ea4" providerId="AD" clId="Web-{2264D6F4-0783-42D0-9C93-CA6F7B1C93AA}"/>
    <pc:docChg chg="modSld">
      <pc:chgData name="Dominik Płachta" userId="S::d.plachta.tig19@zsme.tarnow.pl::84d1e49b-b504-4539-a721-243910452ea4" providerId="AD" clId="Web-{2264D6F4-0783-42D0-9C93-CA6F7B1C93AA}" dt="2021-02-10T08:04:11.215" v="12" actId="1076"/>
      <pc:docMkLst>
        <pc:docMk/>
      </pc:docMkLst>
      <pc:sldChg chg="addSp delSp modSp">
        <pc:chgData name="Dominik Płachta" userId="S::d.plachta.tig19@zsme.tarnow.pl::84d1e49b-b504-4539-a721-243910452ea4" providerId="AD" clId="Web-{2264D6F4-0783-42D0-9C93-CA6F7B1C93AA}" dt="2021-02-10T08:04:11.215" v="12" actId="1076"/>
        <pc:sldMkLst>
          <pc:docMk/>
          <pc:sldMk cId="0" sldId="257"/>
        </pc:sldMkLst>
        <pc:picChg chg="add mod">
          <ac:chgData name="Dominik Płachta" userId="S::d.plachta.tig19@zsme.tarnow.pl::84d1e49b-b504-4539-a721-243910452ea4" providerId="AD" clId="Web-{2264D6F4-0783-42D0-9C93-CA6F7B1C93AA}" dt="2021-02-10T08:04:11.215" v="12" actId="1076"/>
          <ac:picMkLst>
            <pc:docMk/>
            <pc:sldMk cId="0" sldId="257"/>
            <ac:picMk id="2" creationId="{9D0C0E7C-3FFC-4C0E-8521-3E95A8143D96}"/>
          </ac:picMkLst>
        </pc:picChg>
        <pc:picChg chg="del">
          <ac:chgData name="Dominik Płachta" userId="S::d.plachta.tig19@zsme.tarnow.pl::84d1e49b-b504-4539-a721-243910452ea4" providerId="AD" clId="Web-{2264D6F4-0783-42D0-9C93-CA6F7B1C93AA}" dt="2021-02-10T08:02:30.385" v="0"/>
          <ac:picMkLst>
            <pc:docMk/>
            <pc:sldMk cId="0" sldId="257"/>
            <ac:picMk id="3" creationId="{5203748A-E4AD-41BB-8DEE-D4201A3DE8AB}"/>
          </ac:picMkLst>
        </pc:picChg>
      </pc:sldChg>
    </pc:docChg>
  </pc:docChgLst>
  <pc:docChgLst>
    <pc:chgData name="Dominik Płachta" userId="S::d.plachta.tig19@zsme.tarnow.pl::84d1e49b-b504-4539-a721-243910452ea4" providerId="AD" clId="Web-{425B60F9-1775-BC3E-2E51-AB8A618814F2}"/>
    <pc:docChg chg="modSld sldOrd">
      <pc:chgData name="Dominik Płachta" userId="S::d.plachta.tig19@zsme.tarnow.pl::84d1e49b-b504-4539-a721-243910452ea4" providerId="AD" clId="Web-{425B60F9-1775-BC3E-2E51-AB8A618814F2}" dt="2021-02-08T08:01:26.969" v="1413" actId="1076"/>
      <pc:docMkLst>
        <pc:docMk/>
      </pc:docMkLst>
      <pc:sldChg chg="addSp delSp modSp">
        <pc:chgData name="Dominik Płachta" userId="S::d.plachta.tig19@zsme.tarnow.pl::84d1e49b-b504-4539-a721-243910452ea4" providerId="AD" clId="Web-{425B60F9-1775-BC3E-2E51-AB8A618814F2}" dt="2021-02-08T07:26:51.952" v="124" actId="1076"/>
        <pc:sldMkLst>
          <pc:docMk/>
          <pc:sldMk cId="0" sldId="257"/>
        </pc:sldMkLst>
        <pc:spChg chg="add del mod">
          <ac:chgData name="Dominik Płachta" userId="S::d.plachta.tig19@zsme.tarnow.pl::84d1e49b-b504-4539-a721-243910452ea4" providerId="AD" clId="Web-{425B60F9-1775-BC3E-2E51-AB8A618814F2}" dt="2021-02-08T07:23:11.357" v="29"/>
          <ac:spMkLst>
            <pc:docMk/>
            <pc:sldMk cId="0" sldId="257"/>
            <ac:spMk id="2" creationId="{8F0BA4B6-9E4E-48C0-AD4C-5BD457F497C0}"/>
          </ac:spMkLst>
        </pc:spChg>
        <pc:spChg chg="add mod">
          <ac:chgData name="Dominik Płachta" userId="S::d.plachta.tig19@zsme.tarnow.pl::84d1e49b-b504-4539-a721-243910452ea4" providerId="AD" clId="Web-{425B60F9-1775-BC3E-2E51-AB8A618814F2}" dt="2021-02-08T07:24:10.404" v="52" actId="1076"/>
          <ac:spMkLst>
            <pc:docMk/>
            <pc:sldMk cId="0" sldId="257"/>
            <ac:spMk id="6" creationId="{F3461CB2-8795-43DC-B45C-521EA97AE759}"/>
          </ac:spMkLst>
        </pc:spChg>
        <pc:spChg chg="add mod">
          <ac:chgData name="Dominik Płachta" userId="S::d.plachta.tig19@zsme.tarnow.pl::84d1e49b-b504-4539-a721-243910452ea4" providerId="AD" clId="Web-{425B60F9-1775-BC3E-2E51-AB8A618814F2}" dt="2021-02-08T07:25:33.014" v="109" actId="1076"/>
          <ac:spMkLst>
            <pc:docMk/>
            <pc:sldMk cId="0" sldId="257"/>
            <ac:spMk id="7" creationId="{D3C1D24D-8AA4-4435-8B49-17ECEF81C77C}"/>
          </ac:spMkLst>
        </pc:spChg>
        <pc:spChg chg="add mod">
          <ac:chgData name="Dominik Płachta" userId="S::d.plachta.tig19@zsme.tarnow.pl::84d1e49b-b504-4539-a721-243910452ea4" providerId="AD" clId="Web-{425B60F9-1775-BC3E-2E51-AB8A618814F2}" dt="2021-02-08T07:25:44.264" v="110" actId="1076"/>
          <ac:spMkLst>
            <pc:docMk/>
            <pc:sldMk cId="0" sldId="257"/>
            <ac:spMk id="8" creationId="{3869D155-E7DB-489E-8996-EE55D1099307}"/>
          </ac:spMkLst>
        </pc:spChg>
        <pc:spChg chg="add del">
          <ac:chgData name="Dominik Płachta" userId="S::d.plachta.tig19@zsme.tarnow.pl::84d1e49b-b504-4539-a721-243910452ea4" providerId="AD" clId="Web-{425B60F9-1775-BC3E-2E51-AB8A618814F2}" dt="2021-02-08T07:23:45.357" v="41"/>
          <ac:spMkLst>
            <pc:docMk/>
            <pc:sldMk cId="0" sldId="257"/>
            <ac:spMk id="9" creationId="{3869D155-E7DB-489E-8996-EE55D1099307}"/>
          </ac:spMkLst>
        </pc:spChg>
        <pc:spChg chg="add del mod">
          <ac:chgData name="Dominik Płachta" userId="S::d.plachta.tig19@zsme.tarnow.pl::84d1e49b-b504-4539-a721-243910452ea4" providerId="AD" clId="Web-{425B60F9-1775-BC3E-2E51-AB8A618814F2}" dt="2021-02-08T07:23:43.779" v="40"/>
          <ac:spMkLst>
            <pc:docMk/>
            <pc:sldMk cId="0" sldId="257"/>
            <ac:spMk id="10" creationId="{3869D155-E7DB-489E-8996-EE55D1099307}"/>
          </ac:spMkLst>
        </pc:spChg>
        <pc:spChg chg="add del">
          <ac:chgData name="Dominik Płachta" userId="S::d.plachta.tig19@zsme.tarnow.pl::84d1e49b-b504-4539-a721-243910452ea4" providerId="AD" clId="Web-{425B60F9-1775-BC3E-2E51-AB8A618814F2}" dt="2021-02-08T07:26:11.842" v="113"/>
          <ac:spMkLst>
            <pc:docMk/>
            <pc:sldMk cId="0" sldId="257"/>
            <ac:spMk id="11" creationId="{47B2FA4D-AD64-430F-B553-2D14C8D71523}"/>
          </ac:spMkLst>
        </pc:spChg>
        <pc:spChg chg="add del mod">
          <ac:chgData name="Dominik Płachta" userId="S::d.plachta.tig19@zsme.tarnow.pl::84d1e49b-b504-4539-a721-243910452ea4" providerId="AD" clId="Web-{425B60F9-1775-BC3E-2E51-AB8A618814F2}" dt="2021-02-08T07:26:51.952" v="124" actId="1076"/>
          <ac:spMkLst>
            <pc:docMk/>
            <pc:sldMk cId="0" sldId="257"/>
            <ac:spMk id="26" creationId="{00000000-0000-0000-0000-000000000000}"/>
          </ac:spMkLst>
        </pc:spChg>
        <pc:picChg chg="mod">
          <ac:chgData name="Dominik Płachta" userId="S::d.plachta.tig19@zsme.tarnow.pl::84d1e49b-b504-4539-a721-243910452ea4" providerId="AD" clId="Web-{425B60F9-1775-BC3E-2E51-AB8A618814F2}" dt="2021-02-08T07:23:57.029" v="49" actId="1076"/>
          <ac:picMkLst>
            <pc:docMk/>
            <pc:sldMk cId="0" sldId="257"/>
            <ac:picMk id="25" creationId="{00000000-0000-0000-0000-000000000000}"/>
          </ac:picMkLst>
        </pc:picChg>
      </pc:sldChg>
      <pc:sldChg chg="addSp modSp">
        <pc:chgData name="Dominik Płachta" userId="S::d.plachta.tig19@zsme.tarnow.pl::84d1e49b-b504-4539-a721-243910452ea4" providerId="AD" clId="Web-{425B60F9-1775-BC3E-2E51-AB8A618814F2}" dt="2021-02-08T07:43:54.695" v="481" actId="1076"/>
        <pc:sldMkLst>
          <pc:docMk/>
          <pc:sldMk cId="0" sldId="260"/>
        </pc:sldMkLst>
        <pc:spChg chg="add mod">
          <ac:chgData name="Dominik Płachta" userId="S::d.plachta.tig19@zsme.tarnow.pl::84d1e49b-b504-4539-a721-243910452ea4" providerId="AD" clId="Web-{425B60F9-1775-BC3E-2E51-AB8A618814F2}" dt="2021-02-08T07:34:30.518" v="192" actId="1076"/>
          <ac:spMkLst>
            <pc:docMk/>
            <pc:sldMk cId="0" sldId="260"/>
            <ac:spMk id="2" creationId="{FEB5A7BF-D52C-4C2F-ABF8-18AF06554E13}"/>
          </ac:spMkLst>
        </pc:spChg>
        <pc:spChg chg="add mod">
          <ac:chgData name="Dominik Płachta" userId="S::d.plachta.tig19@zsme.tarnow.pl::84d1e49b-b504-4539-a721-243910452ea4" providerId="AD" clId="Web-{425B60F9-1775-BC3E-2E51-AB8A618814F2}" dt="2021-02-08T07:43:45.976" v="477" actId="1076"/>
          <ac:spMkLst>
            <pc:docMk/>
            <pc:sldMk cId="0" sldId="260"/>
            <ac:spMk id="3" creationId="{AA8568F8-D3BA-436D-817D-B498E84BCD23}"/>
          </ac:spMkLst>
        </pc:spChg>
        <pc:picChg chg="add mod">
          <ac:chgData name="Dominik Płachta" userId="S::d.plachta.tig19@zsme.tarnow.pl::84d1e49b-b504-4539-a721-243910452ea4" providerId="AD" clId="Web-{425B60F9-1775-BC3E-2E51-AB8A618814F2}" dt="2021-02-08T07:43:54.695" v="481" actId="1076"/>
          <ac:picMkLst>
            <pc:docMk/>
            <pc:sldMk cId="0" sldId="260"/>
            <ac:picMk id="4" creationId="{BDBC2E0E-D6A3-4905-80DE-C6E20FE76ABD}"/>
          </ac:picMkLst>
        </pc:picChg>
      </pc:sldChg>
      <pc:sldChg chg="addSp modSp">
        <pc:chgData name="Dominik Płachta" userId="S::d.plachta.tig19@zsme.tarnow.pl::84d1e49b-b504-4539-a721-243910452ea4" providerId="AD" clId="Web-{425B60F9-1775-BC3E-2E51-AB8A618814F2}" dt="2021-02-08T07:36:11.426" v="244" actId="20577"/>
        <pc:sldMkLst>
          <pc:docMk/>
          <pc:sldMk cId="314078340" sldId="262"/>
        </pc:sldMkLst>
        <pc:spChg chg="add mod">
          <ac:chgData name="Dominik Płachta" userId="S::d.plachta.tig19@zsme.tarnow.pl::84d1e49b-b504-4539-a721-243910452ea4" providerId="AD" clId="Web-{425B60F9-1775-BC3E-2E51-AB8A618814F2}" dt="2021-02-08T07:36:11.426" v="244" actId="20577"/>
          <ac:spMkLst>
            <pc:docMk/>
            <pc:sldMk cId="314078340" sldId="262"/>
            <ac:spMk id="2" creationId="{14B182C3-EFED-4AD0-AFDD-5C3E193F2A2D}"/>
          </ac:spMkLst>
        </pc:spChg>
      </pc:sldChg>
      <pc:sldChg chg="addSp modSp ord">
        <pc:chgData name="Dominik Płachta" userId="S::d.plachta.tig19@zsme.tarnow.pl::84d1e49b-b504-4539-a721-243910452ea4" providerId="AD" clId="Web-{425B60F9-1775-BC3E-2E51-AB8A618814F2}" dt="2021-02-08T07:30:42.423" v="152" actId="1076"/>
        <pc:sldMkLst>
          <pc:docMk/>
          <pc:sldMk cId="1646611716" sldId="263"/>
        </pc:sldMkLst>
        <pc:picChg chg="add mod">
          <ac:chgData name="Dominik Płachta" userId="S::d.plachta.tig19@zsme.tarnow.pl::84d1e49b-b504-4539-a721-243910452ea4" providerId="AD" clId="Web-{425B60F9-1775-BC3E-2E51-AB8A618814F2}" dt="2021-02-08T07:30:42.423" v="152" actId="1076"/>
          <ac:picMkLst>
            <pc:docMk/>
            <pc:sldMk cId="1646611716" sldId="263"/>
            <ac:picMk id="2" creationId="{F9032D45-80FE-4722-B88F-B8C9C3BC55BB}"/>
          </ac:picMkLst>
        </pc:picChg>
      </pc:sldChg>
      <pc:sldChg chg="addSp modSp">
        <pc:chgData name="Dominik Płachta" userId="S::d.plachta.tig19@zsme.tarnow.pl::84d1e49b-b504-4539-a721-243910452ea4" providerId="AD" clId="Web-{425B60F9-1775-BC3E-2E51-AB8A618814F2}" dt="2021-02-08T08:00:11.672" v="1404" actId="1076"/>
        <pc:sldMkLst>
          <pc:docMk/>
          <pc:sldMk cId="1189428313" sldId="264"/>
        </pc:sldMkLst>
        <pc:spChg chg="add mod">
          <ac:chgData name="Dominik Płachta" userId="S::d.plachta.tig19@zsme.tarnow.pl::84d1e49b-b504-4539-a721-243910452ea4" providerId="AD" clId="Web-{425B60F9-1775-BC3E-2E51-AB8A618814F2}" dt="2021-02-08T07:58:46.749" v="1383" actId="1076"/>
          <ac:spMkLst>
            <pc:docMk/>
            <pc:sldMk cId="1189428313" sldId="264"/>
            <ac:spMk id="2" creationId="{967C7F0C-26E8-4A3A-A2DE-A72A77B3EB22}"/>
          </ac:spMkLst>
        </pc:spChg>
        <pc:spChg chg="add mod">
          <ac:chgData name="Dominik Płachta" userId="S::d.plachta.tig19@zsme.tarnow.pl::84d1e49b-b504-4539-a721-243910452ea4" providerId="AD" clId="Web-{425B60F9-1775-BC3E-2E51-AB8A618814F2}" dt="2021-02-08T08:00:11.672" v="1404" actId="1076"/>
          <ac:spMkLst>
            <pc:docMk/>
            <pc:sldMk cId="1189428313" sldId="264"/>
            <ac:spMk id="4" creationId="{FE54BC55-3564-4AB4-9162-C1E587F35E76}"/>
          </ac:spMkLst>
        </pc:spChg>
        <pc:picChg chg="add mod">
          <ac:chgData name="Dominik Płachta" userId="S::d.plachta.tig19@zsme.tarnow.pl::84d1e49b-b504-4539-a721-243910452ea4" providerId="AD" clId="Web-{425B60F9-1775-BC3E-2E51-AB8A618814F2}" dt="2021-02-08T07:59:30.265" v="1394" actId="1076"/>
          <ac:picMkLst>
            <pc:docMk/>
            <pc:sldMk cId="1189428313" sldId="264"/>
            <ac:picMk id="3" creationId="{A605A9C7-2676-4DA0-A7A3-02B032603745}"/>
          </ac:picMkLst>
        </pc:picChg>
      </pc:sldChg>
      <pc:sldChg chg="addSp modSp">
        <pc:chgData name="Dominik Płachta" userId="S::d.plachta.tig19@zsme.tarnow.pl::84d1e49b-b504-4539-a721-243910452ea4" providerId="AD" clId="Web-{425B60F9-1775-BC3E-2E51-AB8A618814F2}" dt="2021-02-08T08:01:26.969" v="1413" actId="1076"/>
        <pc:sldMkLst>
          <pc:docMk/>
          <pc:sldMk cId="3755175777" sldId="265"/>
        </pc:sldMkLst>
        <pc:spChg chg="add mod">
          <ac:chgData name="Dominik Płachta" userId="S::d.plachta.tig19@zsme.tarnow.pl::84d1e49b-b504-4539-a721-243910452ea4" providerId="AD" clId="Web-{425B60F9-1775-BC3E-2E51-AB8A618814F2}" dt="2021-02-08T08:01:24.438" v="1412" actId="14100"/>
          <ac:spMkLst>
            <pc:docMk/>
            <pc:sldMk cId="3755175777" sldId="265"/>
            <ac:spMk id="2" creationId="{15878DA2-81BB-4F17-8F39-18F284EB67FF}"/>
          </ac:spMkLst>
        </pc:spChg>
        <pc:spChg chg="add mod">
          <ac:chgData name="Dominik Płachta" userId="S::d.plachta.tig19@zsme.tarnow.pl::84d1e49b-b504-4539-a721-243910452ea4" providerId="AD" clId="Web-{425B60F9-1775-BC3E-2E51-AB8A618814F2}" dt="2021-02-08T08:00:32.282" v="1405" actId="1076"/>
          <ac:spMkLst>
            <pc:docMk/>
            <pc:sldMk cId="3755175777" sldId="265"/>
            <ac:spMk id="4" creationId="{B73E96AC-B60A-4CE1-808D-ADDC9E8A316D}"/>
          </ac:spMkLst>
        </pc:spChg>
        <pc:picChg chg="add mod">
          <ac:chgData name="Dominik Płachta" userId="S::d.plachta.tig19@zsme.tarnow.pl::84d1e49b-b504-4539-a721-243910452ea4" providerId="AD" clId="Web-{425B60F9-1775-BC3E-2E51-AB8A618814F2}" dt="2021-02-08T08:01:26.969" v="1413" actId="1076"/>
          <ac:picMkLst>
            <pc:docMk/>
            <pc:sldMk cId="3755175777" sldId="265"/>
            <ac:picMk id="3" creationId="{9B598DA5-92B9-44BE-A17D-89436282C6C2}"/>
          </ac:picMkLst>
        </pc:picChg>
      </pc:sldChg>
      <pc:sldChg chg="addSp modSp">
        <pc:chgData name="Dominik Płachta" userId="S::d.plachta.tig19@zsme.tarnow.pl::84d1e49b-b504-4539-a721-243910452ea4" providerId="AD" clId="Web-{425B60F9-1775-BC3E-2E51-AB8A618814F2}" dt="2021-02-08T07:33:00.158" v="175" actId="20577"/>
        <pc:sldMkLst>
          <pc:docMk/>
          <pc:sldMk cId="2797425216" sldId="266"/>
        </pc:sldMkLst>
        <pc:spChg chg="add mod">
          <ac:chgData name="Dominik Płachta" userId="S::d.plachta.tig19@zsme.tarnow.pl::84d1e49b-b504-4539-a721-243910452ea4" providerId="AD" clId="Web-{425B60F9-1775-BC3E-2E51-AB8A618814F2}" dt="2021-02-08T07:33:00.158" v="175" actId="20577"/>
          <ac:spMkLst>
            <pc:docMk/>
            <pc:sldMk cId="2797425216" sldId="266"/>
            <ac:spMk id="2" creationId="{380F9B74-3449-4E99-B8DC-2D854C81E3BE}"/>
          </ac:spMkLst>
        </pc:spChg>
      </pc:sldChg>
      <pc:sldChg chg="addSp delSp modSp">
        <pc:chgData name="Dominik Płachta" userId="S::d.plachta.tig19@zsme.tarnow.pl::84d1e49b-b504-4539-a721-243910452ea4" providerId="AD" clId="Web-{425B60F9-1775-BC3E-2E51-AB8A618814F2}" dt="2021-02-08T07:42:15.975" v="474" actId="1076"/>
        <pc:sldMkLst>
          <pc:docMk/>
          <pc:sldMk cId="2644723445" sldId="267"/>
        </pc:sldMkLst>
        <pc:spChg chg="add mod">
          <ac:chgData name="Dominik Płachta" userId="S::d.plachta.tig19@zsme.tarnow.pl::84d1e49b-b504-4539-a721-243910452ea4" providerId="AD" clId="Web-{425B60F9-1775-BC3E-2E51-AB8A618814F2}" dt="2021-02-08T07:33:05.705" v="179" actId="14100"/>
          <ac:spMkLst>
            <pc:docMk/>
            <pc:sldMk cId="2644723445" sldId="267"/>
            <ac:spMk id="2" creationId="{17E94F06-2637-4E3E-9D89-9F011CF76829}"/>
          </ac:spMkLst>
        </pc:spChg>
        <pc:spChg chg="add mod">
          <ac:chgData name="Dominik Płachta" userId="S::d.plachta.tig19@zsme.tarnow.pl::84d1e49b-b504-4539-a721-243910452ea4" providerId="AD" clId="Web-{425B60F9-1775-BC3E-2E51-AB8A618814F2}" dt="2021-02-08T07:41:47.741" v="472" actId="1076"/>
          <ac:spMkLst>
            <pc:docMk/>
            <pc:sldMk cId="2644723445" sldId="267"/>
            <ac:spMk id="4" creationId="{86B4B802-C4BF-41C0-99C5-FDD6345B6AF4}"/>
          </ac:spMkLst>
        </pc:spChg>
        <pc:spChg chg="add del mod">
          <ac:chgData name="Dominik Płachta" userId="S::d.plachta.tig19@zsme.tarnow.pl::84d1e49b-b504-4539-a721-243910452ea4" providerId="AD" clId="Web-{425B60F9-1775-BC3E-2E51-AB8A618814F2}" dt="2021-02-08T07:41:39.803" v="468"/>
          <ac:spMkLst>
            <pc:docMk/>
            <pc:sldMk cId="2644723445" sldId="267"/>
            <ac:spMk id="5" creationId="{86B4B802-C4BF-41C0-99C5-FDD6345B6AF4}"/>
          </ac:spMkLst>
        </pc:spChg>
        <pc:picChg chg="add mod">
          <ac:chgData name="Dominik Płachta" userId="S::d.plachta.tig19@zsme.tarnow.pl::84d1e49b-b504-4539-a721-243910452ea4" providerId="AD" clId="Web-{425B60F9-1775-BC3E-2E51-AB8A618814F2}" dt="2021-02-08T07:42:15.975" v="474" actId="1076"/>
          <ac:picMkLst>
            <pc:docMk/>
            <pc:sldMk cId="2644723445" sldId="267"/>
            <ac:picMk id="3" creationId="{C521153F-7A7C-4678-838F-DD2CF5E77D7C}"/>
          </ac:picMkLst>
        </pc:picChg>
      </pc:sldChg>
      <pc:sldChg chg="addSp modSp ord">
        <pc:chgData name="Dominik Płachta" userId="S::d.plachta.tig19@zsme.tarnow.pl::84d1e49b-b504-4539-a721-243910452ea4" providerId="AD" clId="Web-{425B60F9-1775-BC3E-2E51-AB8A618814F2}" dt="2021-02-08T07:37:11.004" v="290" actId="1076"/>
        <pc:sldMkLst>
          <pc:docMk/>
          <pc:sldMk cId="2894216894" sldId="268"/>
        </pc:sldMkLst>
        <pc:spChg chg="add mod">
          <ac:chgData name="Dominik Płachta" userId="S::d.plachta.tig19@zsme.tarnow.pl::84d1e49b-b504-4539-a721-243910452ea4" providerId="AD" clId="Web-{425B60F9-1775-BC3E-2E51-AB8A618814F2}" dt="2021-02-08T07:37:11.004" v="290" actId="1076"/>
          <ac:spMkLst>
            <pc:docMk/>
            <pc:sldMk cId="2894216894" sldId="268"/>
            <ac:spMk id="2" creationId="{AE6C4E65-9EAF-4032-8862-80F2733E75FA}"/>
          </ac:spMkLst>
        </pc:spChg>
      </pc:sldChg>
      <pc:sldChg chg="addSp modSp ord">
        <pc:chgData name="Dominik Płachta" userId="S::d.plachta.tig19@zsme.tarnow.pl::84d1e49b-b504-4539-a721-243910452ea4" providerId="AD" clId="Web-{425B60F9-1775-BC3E-2E51-AB8A618814F2}" dt="2021-02-08T07:39:27.630" v="451" actId="1076"/>
        <pc:sldMkLst>
          <pc:docMk/>
          <pc:sldMk cId="660812716" sldId="269"/>
        </pc:sldMkLst>
        <pc:spChg chg="add mod">
          <ac:chgData name="Dominik Płachta" userId="S::d.plachta.tig19@zsme.tarnow.pl::84d1e49b-b504-4539-a721-243910452ea4" providerId="AD" clId="Web-{425B60F9-1775-BC3E-2E51-AB8A618814F2}" dt="2021-02-08T07:39:27.630" v="451" actId="1076"/>
          <ac:spMkLst>
            <pc:docMk/>
            <pc:sldMk cId="660812716" sldId="269"/>
            <ac:spMk id="2" creationId="{D2A5E621-D934-4162-BDF7-7B045E6F899F}"/>
          </ac:spMkLst>
        </pc:spChg>
      </pc:sldChg>
      <pc:sldChg chg="addSp delSp modSp ord">
        <pc:chgData name="Dominik Płachta" userId="S::d.plachta.tig19@zsme.tarnow.pl::84d1e49b-b504-4539-a721-243910452ea4" providerId="AD" clId="Web-{425B60F9-1775-BC3E-2E51-AB8A618814F2}" dt="2021-02-08T07:56:40.623" v="1374"/>
        <pc:sldMkLst>
          <pc:docMk/>
          <pc:sldMk cId="1473852656" sldId="270"/>
        </pc:sldMkLst>
        <pc:graphicFrameChg chg="add del mod modGraphic">
          <ac:chgData name="Dominik Płachta" userId="S::d.plachta.tig19@zsme.tarnow.pl::84d1e49b-b504-4539-a721-243910452ea4" providerId="AD" clId="Web-{425B60F9-1775-BC3E-2E51-AB8A618814F2}" dt="2021-02-08T07:45:39.258" v="487"/>
          <ac:graphicFrameMkLst>
            <pc:docMk/>
            <pc:sldMk cId="1473852656" sldId="270"/>
            <ac:graphicFrameMk id="2" creationId="{EFE9F5F7-8FF1-4068-8AC5-37DB37EC2615}"/>
          </ac:graphicFrameMkLst>
        </pc:graphicFrameChg>
        <pc:graphicFrameChg chg="add del mod modGraphic">
          <ac:chgData name="Dominik Płachta" userId="S::d.plachta.tig19@zsme.tarnow.pl::84d1e49b-b504-4539-a721-243910452ea4" providerId="AD" clId="Web-{425B60F9-1775-BC3E-2E51-AB8A618814F2}" dt="2021-02-08T07:49:22.760" v="733"/>
          <ac:graphicFrameMkLst>
            <pc:docMk/>
            <pc:sldMk cId="1473852656" sldId="270"/>
            <ac:graphicFrameMk id="12" creationId="{88CDD99B-4799-442C-ADA5-71FE1107A739}"/>
          </ac:graphicFrameMkLst>
        </pc:graphicFrameChg>
        <pc:graphicFrameChg chg="add mod modGraphic">
          <ac:chgData name="Dominik Płachta" userId="S::d.plachta.tig19@zsme.tarnow.pl::84d1e49b-b504-4539-a721-243910452ea4" providerId="AD" clId="Web-{425B60F9-1775-BC3E-2E51-AB8A618814F2}" dt="2021-02-08T07:56:40.623" v="1374"/>
          <ac:graphicFrameMkLst>
            <pc:docMk/>
            <pc:sldMk cId="1473852656" sldId="270"/>
            <ac:graphicFrameMk id="2776" creationId="{D0E4786C-DEAF-447B-B673-60B993185412}"/>
          </ac:graphicFrameMkLst>
        </pc:graphicFrameChg>
      </pc:sldChg>
    </pc:docChg>
  </pc:docChgLst>
  <pc:docChgLst>
    <pc:chgData name="Marcin Kowalski" userId="S::m.kowalski@zsme.tarnow.pl::5aafaecb-194e-4420-a725-71070b194c87" providerId="AD" clId="Web-{055C28D3-9827-4945-969F-1866748A62A4}"/>
    <pc:docChg chg="modSld">
      <pc:chgData name="Marcin Kowalski" userId="S::m.kowalski@zsme.tarnow.pl::5aafaecb-194e-4420-a725-71070b194c87" providerId="AD" clId="Web-{055C28D3-9827-4945-969F-1866748A62A4}" dt="2021-02-08T12:23:51.263" v="1" actId="1076"/>
      <pc:docMkLst>
        <pc:docMk/>
      </pc:docMkLst>
      <pc:sldChg chg="modSp">
        <pc:chgData name="Marcin Kowalski" userId="S::m.kowalski@zsme.tarnow.pl::5aafaecb-194e-4420-a725-71070b194c87" providerId="AD" clId="Web-{055C28D3-9827-4945-969F-1866748A62A4}" dt="2021-02-08T12:23:51.263" v="1" actId="1076"/>
        <pc:sldMkLst>
          <pc:docMk/>
          <pc:sldMk cId="0" sldId="257"/>
        </pc:sldMkLst>
        <pc:picChg chg="mod">
          <ac:chgData name="Marcin Kowalski" userId="S::m.kowalski@zsme.tarnow.pl::5aafaecb-194e-4420-a725-71070b194c87" providerId="AD" clId="Web-{055C28D3-9827-4945-969F-1866748A62A4}" dt="2021-02-08T12:23:51.263" v="1" actId="1076"/>
          <ac:picMkLst>
            <pc:docMk/>
            <pc:sldMk cId="0" sldId="257"/>
            <ac:picMk id="3" creationId="{5203748A-E4AD-41BB-8DEE-D4201A3DE8AB}"/>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5662C0-6827-44B7-B3D7-11EE260BC4F8}" type="doc">
      <dgm:prSet loTypeId="urn:microsoft.com/office/officeart/2005/8/layout/hProcess4" loCatId="process" qsTypeId="urn:microsoft.com/office/officeart/2005/8/quickstyle/simple1" qsCatId="simple" csTypeId="urn:microsoft.com/office/officeart/2005/8/colors/accent3_2" csCatId="accent3" phldr="1"/>
      <dgm:spPr/>
      <dgm:t>
        <a:bodyPr/>
        <a:lstStyle/>
        <a:p>
          <a:endParaRPr lang="pl-PL"/>
        </a:p>
      </dgm:t>
    </dgm:pt>
    <dgm:pt modelId="{27145CB4-0FD0-48CB-8756-482640FF1A9B}">
      <dgm:prSet phldrT="[Tekst]" phldr="0"/>
      <dgm:spPr/>
      <dgm:t>
        <a:bodyPr/>
        <a:lstStyle/>
        <a:p>
          <a:pPr rtl="0"/>
          <a:r>
            <a:rPr lang="pl-PL" dirty="0">
              <a:latin typeface="Panton Black Caps"/>
            </a:rPr>
            <a:t>Uruchomienie strony przez użytkownika i zgłoszenie chęci doboru psa</a:t>
          </a:r>
          <a:endParaRPr lang="pl-PL" dirty="0"/>
        </a:p>
      </dgm:t>
    </dgm:pt>
    <dgm:pt modelId="{4278859E-FD28-4782-ACB0-5E85B3C3A86A}" type="parTrans" cxnId="{AA84A3D2-549A-4E45-AEF5-B489382F9524}">
      <dgm:prSet/>
      <dgm:spPr/>
      <dgm:t>
        <a:bodyPr/>
        <a:lstStyle/>
        <a:p>
          <a:endParaRPr lang="pl-PL"/>
        </a:p>
      </dgm:t>
    </dgm:pt>
    <dgm:pt modelId="{B5CAC7C0-18F4-468C-8564-69D8B2326295}" type="sibTrans" cxnId="{AA84A3D2-549A-4E45-AEF5-B489382F9524}">
      <dgm:prSet/>
      <dgm:spPr/>
      <dgm:t>
        <a:bodyPr/>
        <a:lstStyle/>
        <a:p>
          <a:endParaRPr lang="pl-PL"/>
        </a:p>
      </dgm:t>
    </dgm:pt>
    <dgm:pt modelId="{BF52CCB6-678F-4E51-98BB-EF4D74B22F61}">
      <dgm:prSet phldrT="[Tekst]" phldr="0"/>
      <dgm:spPr/>
      <dgm:t>
        <a:bodyPr/>
        <a:lstStyle/>
        <a:p>
          <a:pPr rtl="0"/>
          <a:r>
            <a:rPr lang="pl-PL" dirty="0">
              <a:latin typeface="Panton Black Caps"/>
            </a:rPr>
            <a:t>Wysłanie informacji na serwer z prośbą o utworzenie sesji</a:t>
          </a:r>
          <a:endParaRPr lang="pl-PL" dirty="0"/>
        </a:p>
      </dgm:t>
    </dgm:pt>
    <dgm:pt modelId="{9E9A0F98-A865-4617-BD0C-BF34DE55D12D}" type="parTrans" cxnId="{FC03E1BF-A759-4F3A-BADE-432B215F8E5D}">
      <dgm:prSet/>
      <dgm:spPr/>
      <dgm:t>
        <a:bodyPr/>
        <a:lstStyle/>
        <a:p>
          <a:endParaRPr lang="pl-PL"/>
        </a:p>
      </dgm:t>
    </dgm:pt>
    <dgm:pt modelId="{09B67565-15B3-43B6-8DE8-9516606CD2BC}" type="sibTrans" cxnId="{FC03E1BF-A759-4F3A-BADE-432B215F8E5D}">
      <dgm:prSet/>
      <dgm:spPr/>
      <dgm:t>
        <a:bodyPr/>
        <a:lstStyle/>
        <a:p>
          <a:endParaRPr lang="pl-PL"/>
        </a:p>
      </dgm:t>
    </dgm:pt>
    <dgm:pt modelId="{A837796D-F2C4-4B04-87DE-D41B907CB771}">
      <dgm:prSet phldrT="[Tekst]" phldr="0"/>
      <dgm:spPr/>
      <dgm:t>
        <a:bodyPr/>
        <a:lstStyle/>
        <a:p>
          <a:pPr rtl="0"/>
          <a:r>
            <a:rPr lang="pl-PL" dirty="0">
              <a:latin typeface="Panton Black Caps"/>
            </a:rPr>
            <a:t>Utworzenie sesji i odesłanie tokenu przez serwer</a:t>
          </a:r>
          <a:endParaRPr lang="pl-PL" dirty="0"/>
        </a:p>
      </dgm:t>
    </dgm:pt>
    <dgm:pt modelId="{011BBEEC-BFDF-4E9D-ADEC-598111E40591}" type="parTrans" cxnId="{B69B3048-376A-4281-AB0A-8522D4C645EE}">
      <dgm:prSet/>
      <dgm:spPr/>
      <dgm:t>
        <a:bodyPr/>
        <a:lstStyle/>
        <a:p>
          <a:endParaRPr lang="pl-PL"/>
        </a:p>
      </dgm:t>
    </dgm:pt>
    <dgm:pt modelId="{A88145B0-2A83-42FE-9981-EDC600E46EA6}" type="sibTrans" cxnId="{B69B3048-376A-4281-AB0A-8522D4C645EE}">
      <dgm:prSet/>
      <dgm:spPr/>
      <dgm:t>
        <a:bodyPr/>
        <a:lstStyle/>
        <a:p>
          <a:endParaRPr lang="pl-PL"/>
        </a:p>
      </dgm:t>
    </dgm:pt>
    <dgm:pt modelId="{4327058D-D4D6-4ABF-99DB-E7078E40557F}">
      <dgm:prSet phldrT="[Tekst]" phldr="0"/>
      <dgm:spPr/>
      <dgm:t>
        <a:bodyPr/>
        <a:lstStyle/>
        <a:p>
          <a:pPr rtl="0"/>
          <a:r>
            <a:rPr lang="pl-PL" dirty="0">
              <a:latin typeface="Panton Black Caps"/>
            </a:rPr>
            <a:t>Wyświetlenie ankiety</a:t>
          </a:r>
          <a:endParaRPr lang="pl-PL" dirty="0"/>
        </a:p>
      </dgm:t>
    </dgm:pt>
    <dgm:pt modelId="{8811FE07-C7B4-457C-9680-6A7A2CB876CA}" type="parTrans" cxnId="{EEBE26E5-D2CA-4F2D-AE94-75ABF257727A}">
      <dgm:prSet/>
      <dgm:spPr/>
      <dgm:t>
        <a:bodyPr/>
        <a:lstStyle/>
        <a:p>
          <a:endParaRPr lang="pl-PL"/>
        </a:p>
      </dgm:t>
    </dgm:pt>
    <dgm:pt modelId="{5C7AE104-F172-4143-AC3C-473B74E84622}" type="sibTrans" cxnId="{EEBE26E5-D2CA-4F2D-AE94-75ABF257727A}">
      <dgm:prSet/>
      <dgm:spPr/>
      <dgm:t>
        <a:bodyPr/>
        <a:lstStyle/>
        <a:p>
          <a:endParaRPr lang="pl-PL"/>
        </a:p>
      </dgm:t>
    </dgm:pt>
    <dgm:pt modelId="{2EF7CFE5-731C-4BAA-8CE5-9B7D37535D45}">
      <dgm:prSet phldrT="[Tekst]" phldr="0"/>
      <dgm:spPr/>
      <dgm:t>
        <a:bodyPr/>
        <a:lstStyle/>
        <a:p>
          <a:pPr rtl="0"/>
          <a:r>
            <a:rPr lang="pl-PL" dirty="0">
              <a:latin typeface="Panton Black Caps"/>
            </a:rPr>
            <a:t>Użytkownik wypełnił ankietę</a:t>
          </a:r>
          <a:endParaRPr lang="pl-PL" dirty="0"/>
        </a:p>
      </dgm:t>
    </dgm:pt>
    <dgm:pt modelId="{557D8ED9-E8BF-491B-90C9-36E79896C986}" type="parTrans" cxnId="{B09A556C-BD76-4CA0-93AF-D57A54ECE3E5}">
      <dgm:prSet/>
      <dgm:spPr/>
      <dgm:t>
        <a:bodyPr/>
        <a:lstStyle/>
        <a:p>
          <a:endParaRPr lang="pl-PL"/>
        </a:p>
      </dgm:t>
    </dgm:pt>
    <dgm:pt modelId="{3B058FC0-40F8-40E1-97A7-D020648C45D9}" type="sibTrans" cxnId="{B09A556C-BD76-4CA0-93AF-D57A54ECE3E5}">
      <dgm:prSet/>
      <dgm:spPr/>
      <dgm:t>
        <a:bodyPr/>
        <a:lstStyle/>
        <a:p>
          <a:endParaRPr lang="pl-PL"/>
        </a:p>
      </dgm:t>
    </dgm:pt>
    <dgm:pt modelId="{C52B7C57-52E4-440A-99B0-1CAB06038DD7}">
      <dgm:prSet phldrT="[Tekst]" phldr="0"/>
      <dgm:spPr/>
      <dgm:t>
        <a:bodyPr/>
        <a:lstStyle/>
        <a:p>
          <a:pPr rtl="0"/>
          <a:r>
            <a:rPr lang="pl-PL" dirty="0">
              <a:latin typeface="Panton Black Caps"/>
            </a:rPr>
            <a:t>Wysłanie zebranych informacji na serwer</a:t>
          </a:r>
          <a:endParaRPr lang="pl-PL" dirty="0"/>
        </a:p>
      </dgm:t>
    </dgm:pt>
    <dgm:pt modelId="{EA775994-E9DC-4585-86A3-AE2C432BA32C}" type="parTrans" cxnId="{EBED718B-E97D-423D-8723-85812EED6785}">
      <dgm:prSet/>
      <dgm:spPr/>
      <dgm:t>
        <a:bodyPr/>
        <a:lstStyle/>
        <a:p>
          <a:endParaRPr lang="pl-PL"/>
        </a:p>
      </dgm:t>
    </dgm:pt>
    <dgm:pt modelId="{0C7CE75B-DA98-4529-AC47-E35096654A6B}" type="sibTrans" cxnId="{EBED718B-E97D-423D-8723-85812EED6785}">
      <dgm:prSet/>
      <dgm:spPr/>
      <dgm:t>
        <a:bodyPr/>
        <a:lstStyle/>
        <a:p>
          <a:endParaRPr lang="pl-PL"/>
        </a:p>
      </dgm:t>
    </dgm:pt>
    <dgm:pt modelId="{6BE4DD59-1053-44B8-A287-99EECCDEB076}">
      <dgm:prSet phldrT="[Tekst]" phldr="0"/>
      <dgm:spPr/>
      <dgm:t>
        <a:bodyPr/>
        <a:lstStyle/>
        <a:p>
          <a:pPr rtl="0"/>
          <a:r>
            <a:rPr lang="pl-PL" dirty="0">
              <a:latin typeface="Panton Black Caps"/>
            </a:rPr>
            <a:t>Potwierdzenie odebrania danych i wysłanie kodu dostępowego do nich</a:t>
          </a:r>
          <a:endParaRPr lang="pl-PL" dirty="0"/>
        </a:p>
      </dgm:t>
    </dgm:pt>
    <dgm:pt modelId="{B0C78E9F-BB7B-4B34-BE0A-5BCE1B7F783E}" type="parTrans" cxnId="{D58C48FE-8818-4065-82E3-95E4410E190B}">
      <dgm:prSet/>
      <dgm:spPr/>
      <dgm:t>
        <a:bodyPr/>
        <a:lstStyle/>
        <a:p>
          <a:endParaRPr lang="pl-PL"/>
        </a:p>
      </dgm:t>
    </dgm:pt>
    <dgm:pt modelId="{B463950B-EBE7-4664-AF6B-6A3A81069C54}" type="sibTrans" cxnId="{D58C48FE-8818-4065-82E3-95E4410E190B}">
      <dgm:prSet/>
      <dgm:spPr/>
      <dgm:t>
        <a:bodyPr/>
        <a:lstStyle/>
        <a:p>
          <a:endParaRPr lang="pl-PL"/>
        </a:p>
      </dgm:t>
    </dgm:pt>
    <dgm:pt modelId="{C767A29F-1C32-4DF9-A2A0-05D6CFD0B6D6}">
      <dgm:prSet phldr="0"/>
      <dgm:spPr/>
      <dgm:t>
        <a:bodyPr/>
        <a:lstStyle/>
        <a:p>
          <a:pPr rtl="0"/>
          <a:r>
            <a:rPr lang="pl-PL" dirty="0">
              <a:latin typeface="Panton Black Caps"/>
            </a:rPr>
            <a:t>Wyświetlenie strony z możliwością wysłania zdjęcia</a:t>
          </a:r>
        </a:p>
      </dgm:t>
    </dgm:pt>
    <dgm:pt modelId="{99476AD5-BD1F-4270-A8EA-DAC7EB92C15B}" type="parTrans" cxnId="{92AFAF0F-B32E-47C9-9C8C-F0D53857594E}">
      <dgm:prSet/>
      <dgm:spPr/>
    </dgm:pt>
    <dgm:pt modelId="{EDF2ABEA-674A-4F0E-A6BC-64A1BA8D1EC9}" type="sibTrans" cxnId="{92AFAF0F-B32E-47C9-9C8C-F0D53857594E}">
      <dgm:prSet/>
      <dgm:spPr/>
    </dgm:pt>
    <dgm:pt modelId="{E98C84DE-2C95-4BC3-910F-88094C37673D}">
      <dgm:prSet phldr="0"/>
      <dgm:spPr/>
      <dgm:t>
        <a:bodyPr/>
        <a:lstStyle/>
        <a:p>
          <a:pPr rtl="0"/>
          <a:r>
            <a:rPr lang="pl-PL" dirty="0">
              <a:latin typeface="Panton Black Caps"/>
            </a:rPr>
            <a:t>Użytkownik wysłał zdjęcia</a:t>
          </a:r>
        </a:p>
      </dgm:t>
    </dgm:pt>
    <dgm:pt modelId="{41E8B002-24E0-44E1-8B1B-FA7B4006F4E3}" type="parTrans" cxnId="{3CD58489-0191-44B6-90BB-6545DBA79A84}">
      <dgm:prSet/>
      <dgm:spPr/>
    </dgm:pt>
    <dgm:pt modelId="{5E8B7B0A-37B5-4D2F-BCD4-A4E7CEA54B9C}" type="sibTrans" cxnId="{3CD58489-0191-44B6-90BB-6545DBA79A84}">
      <dgm:prSet/>
      <dgm:spPr/>
    </dgm:pt>
    <dgm:pt modelId="{025D3B24-CD63-4310-B2C0-4C07755ABDBF}">
      <dgm:prSet phldr="0"/>
      <dgm:spPr/>
      <dgm:t>
        <a:bodyPr/>
        <a:lstStyle/>
        <a:p>
          <a:pPr rtl="0"/>
          <a:r>
            <a:rPr lang="pl-PL" dirty="0">
              <a:latin typeface="Panton Black Caps"/>
            </a:rPr>
            <a:t>Wysłanie zdjęć na serwer</a:t>
          </a:r>
        </a:p>
      </dgm:t>
    </dgm:pt>
    <dgm:pt modelId="{EB3A32EF-4F20-4822-8D02-479A52369B0E}" type="parTrans" cxnId="{F0B8F9E2-BDD3-4053-828B-0E1A10D7CBD3}">
      <dgm:prSet/>
      <dgm:spPr/>
    </dgm:pt>
    <dgm:pt modelId="{14C61C3F-19E3-47E1-9F85-57591D3609D5}" type="sibTrans" cxnId="{F0B8F9E2-BDD3-4053-828B-0E1A10D7CBD3}">
      <dgm:prSet/>
      <dgm:spPr/>
    </dgm:pt>
    <dgm:pt modelId="{EC7CB9A0-DCF7-45E9-A7F3-0B939CF6454D}">
      <dgm:prSet phldr="0"/>
      <dgm:spPr/>
      <dgm:t>
        <a:bodyPr/>
        <a:lstStyle/>
        <a:p>
          <a:pPr rtl="0"/>
          <a:r>
            <a:rPr lang="pl-PL" dirty="0">
              <a:latin typeface="Panton Black Caps"/>
            </a:rPr>
            <a:t>Potwierdzenie odebrania danych i wysłanie kodu dostępowego do nich</a:t>
          </a:r>
        </a:p>
      </dgm:t>
    </dgm:pt>
    <dgm:pt modelId="{6E17FBD4-139F-44BF-BBBA-BA89BC74D9D6}" type="parTrans" cxnId="{4DA281BD-A833-44B2-BC52-ADFAC047B50D}">
      <dgm:prSet/>
      <dgm:spPr/>
    </dgm:pt>
    <dgm:pt modelId="{ADD3892C-FE38-4D9D-9128-72A1453BBA31}" type="sibTrans" cxnId="{4DA281BD-A833-44B2-BC52-ADFAC047B50D}">
      <dgm:prSet/>
      <dgm:spPr/>
    </dgm:pt>
    <dgm:pt modelId="{A954D47D-1C7C-458C-999C-1A7702C05B3E}">
      <dgm:prSet phldr="0"/>
      <dgm:spPr/>
      <dgm:t>
        <a:bodyPr/>
        <a:lstStyle/>
        <a:p>
          <a:pPr rtl="0"/>
          <a:r>
            <a:rPr lang="pl-PL" dirty="0">
              <a:latin typeface="Panton Black Caps"/>
            </a:rPr>
            <a:t>Przewidywanie zebranych danych</a:t>
          </a:r>
        </a:p>
      </dgm:t>
    </dgm:pt>
    <dgm:pt modelId="{FE68173B-07F0-4DE3-A771-10AAA26BC9E2}" type="parTrans" cxnId="{527D4D1D-F8ED-43E5-BA35-0A109318B990}">
      <dgm:prSet/>
      <dgm:spPr/>
    </dgm:pt>
    <dgm:pt modelId="{2317C0FE-08E4-4455-8FE6-9C126E7D4A2B}" type="sibTrans" cxnId="{527D4D1D-F8ED-43E5-BA35-0A109318B990}">
      <dgm:prSet/>
      <dgm:spPr/>
    </dgm:pt>
    <dgm:pt modelId="{414D13F7-0203-4701-BC3E-35D9D519AF07}">
      <dgm:prSet phldr="0"/>
      <dgm:spPr/>
      <dgm:t>
        <a:bodyPr/>
        <a:lstStyle/>
        <a:p>
          <a:pPr rtl="0"/>
          <a:r>
            <a:rPr lang="pl-PL" dirty="0">
              <a:latin typeface="Panton Black Caps"/>
            </a:rPr>
            <a:t>Wysłanie prośby o predykcje zebranych danych na serwer</a:t>
          </a:r>
        </a:p>
      </dgm:t>
    </dgm:pt>
    <dgm:pt modelId="{27E9F5C4-119C-4DCF-8CFB-982CFDECA04D}" type="parTrans" cxnId="{46222FD5-6F69-4DF0-AEFA-AB0DD3637499}">
      <dgm:prSet/>
      <dgm:spPr/>
    </dgm:pt>
    <dgm:pt modelId="{968C5724-859B-4839-BCB0-5C10A1FDBB38}" type="sibTrans" cxnId="{46222FD5-6F69-4DF0-AEFA-AB0DD3637499}">
      <dgm:prSet/>
      <dgm:spPr/>
    </dgm:pt>
    <dgm:pt modelId="{A454C4CE-48F2-44DB-9B59-9C98D3DF350F}">
      <dgm:prSet phldr="0"/>
      <dgm:spPr/>
      <dgm:t>
        <a:bodyPr/>
        <a:lstStyle/>
        <a:p>
          <a:pPr rtl="0"/>
          <a:r>
            <a:rPr lang="pl-PL" dirty="0">
              <a:latin typeface="Panton Black Caps"/>
            </a:rPr>
            <a:t>Odpowiedź serwera po obliczeniach z pełnym wykazem wyników</a:t>
          </a:r>
        </a:p>
      </dgm:t>
    </dgm:pt>
    <dgm:pt modelId="{677BE92E-AFA7-4938-A465-A88A048CEAB4}" type="parTrans" cxnId="{71096030-715B-4B66-8DC2-6CD8559579B5}">
      <dgm:prSet/>
      <dgm:spPr/>
    </dgm:pt>
    <dgm:pt modelId="{A820BC12-D0D3-4EAF-94E1-7983722F5683}" type="sibTrans" cxnId="{71096030-715B-4B66-8DC2-6CD8559579B5}">
      <dgm:prSet/>
      <dgm:spPr/>
    </dgm:pt>
    <dgm:pt modelId="{403A09B0-9008-4BA5-A07F-039DEE5D1C24}">
      <dgm:prSet phldr="0"/>
      <dgm:spPr/>
      <dgm:t>
        <a:bodyPr/>
        <a:lstStyle/>
        <a:p>
          <a:pPr rtl="0"/>
          <a:r>
            <a:rPr lang="pl-PL" dirty="0">
              <a:latin typeface="Panton Black Caps"/>
            </a:rPr>
            <a:t>Wyświetlenie wyników użytkownikowi</a:t>
          </a:r>
        </a:p>
      </dgm:t>
    </dgm:pt>
    <dgm:pt modelId="{7891A5E6-D41B-4A58-AAE0-4E0164A55145}" type="parTrans" cxnId="{C584CF20-6950-4ACA-9171-B962643EF7C7}">
      <dgm:prSet/>
      <dgm:spPr/>
    </dgm:pt>
    <dgm:pt modelId="{9E3ABEB7-228B-434B-ADB4-C538115624BB}" type="sibTrans" cxnId="{C584CF20-6950-4ACA-9171-B962643EF7C7}">
      <dgm:prSet/>
      <dgm:spPr/>
    </dgm:pt>
    <dgm:pt modelId="{35761CBC-AB8B-4B03-BA07-9EDA6871B2D4}" type="pres">
      <dgm:prSet presAssocID="{545662C0-6827-44B7-B3D7-11EE260BC4F8}" presName="Name0" presStyleCnt="0">
        <dgm:presLayoutVars>
          <dgm:dir/>
          <dgm:animLvl val="lvl"/>
          <dgm:resizeHandles val="exact"/>
        </dgm:presLayoutVars>
      </dgm:prSet>
      <dgm:spPr/>
    </dgm:pt>
    <dgm:pt modelId="{4B107D55-7B48-4DB3-91BA-8F235237712D}" type="pres">
      <dgm:prSet presAssocID="{545662C0-6827-44B7-B3D7-11EE260BC4F8}" presName="tSp" presStyleCnt="0"/>
      <dgm:spPr/>
    </dgm:pt>
    <dgm:pt modelId="{87A97990-2EA4-44E2-BF68-C82835F3073A}" type="pres">
      <dgm:prSet presAssocID="{545662C0-6827-44B7-B3D7-11EE260BC4F8}" presName="bSp" presStyleCnt="0"/>
      <dgm:spPr/>
    </dgm:pt>
    <dgm:pt modelId="{B7C4FA5B-09A7-4D41-9ECD-9A2020AF81CA}" type="pres">
      <dgm:prSet presAssocID="{545662C0-6827-44B7-B3D7-11EE260BC4F8}" presName="process" presStyleCnt="0"/>
      <dgm:spPr/>
    </dgm:pt>
    <dgm:pt modelId="{4396C6DA-327E-474E-9BAE-CA73F673A4B1}" type="pres">
      <dgm:prSet presAssocID="{27145CB4-0FD0-48CB-8756-482640FF1A9B}" presName="composite1" presStyleCnt="0"/>
      <dgm:spPr/>
    </dgm:pt>
    <dgm:pt modelId="{1B6D0228-62EA-4F9C-BFB4-3619782CBC3A}" type="pres">
      <dgm:prSet presAssocID="{27145CB4-0FD0-48CB-8756-482640FF1A9B}" presName="dummyNode1" presStyleLbl="node1" presStyleIdx="0" presStyleCnt="7"/>
      <dgm:spPr/>
    </dgm:pt>
    <dgm:pt modelId="{3ADCC129-E156-4752-A189-826103ACF3F0}" type="pres">
      <dgm:prSet presAssocID="{27145CB4-0FD0-48CB-8756-482640FF1A9B}" presName="childNode1" presStyleLbl="bgAcc1" presStyleIdx="0" presStyleCnt="7">
        <dgm:presLayoutVars>
          <dgm:bulletEnabled val="1"/>
        </dgm:presLayoutVars>
      </dgm:prSet>
      <dgm:spPr/>
    </dgm:pt>
    <dgm:pt modelId="{9E0252FA-28F4-4C08-B2E5-8D68D5C62DA7}" type="pres">
      <dgm:prSet presAssocID="{27145CB4-0FD0-48CB-8756-482640FF1A9B}" presName="childNode1tx" presStyleLbl="bgAcc1" presStyleIdx="0" presStyleCnt="7">
        <dgm:presLayoutVars>
          <dgm:bulletEnabled val="1"/>
        </dgm:presLayoutVars>
      </dgm:prSet>
      <dgm:spPr/>
    </dgm:pt>
    <dgm:pt modelId="{FA1C5E67-881C-4171-B081-37DA2E5C3DE4}" type="pres">
      <dgm:prSet presAssocID="{27145CB4-0FD0-48CB-8756-482640FF1A9B}" presName="parentNode1" presStyleLbl="node1" presStyleIdx="0" presStyleCnt="7">
        <dgm:presLayoutVars>
          <dgm:chMax val="1"/>
          <dgm:bulletEnabled val="1"/>
        </dgm:presLayoutVars>
      </dgm:prSet>
      <dgm:spPr/>
    </dgm:pt>
    <dgm:pt modelId="{9061A072-5F2A-40E8-B552-3366F746D9DE}" type="pres">
      <dgm:prSet presAssocID="{27145CB4-0FD0-48CB-8756-482640FF1A9B}" presName="connSite1" presStyleCnt="0"/>
      <dgm:spPr/>
    </dgm:pt>
    <dgm:pt modelId="{39E571E6-ADE9-426F-B260-B7B57F42B39C}" type="pres">
      <dgm:prSet presAssocID="{B5CAC7C0-18F4-468C-8564-69D8B2326295}" presName="Name9" presStyleLbl="sibTrans2D1" presStyleIdx="0" presStyleCnt="6"/>
      <dgm:spPr/>
    </dgm:pt>
    <dgm:pt modelId="{8E5A7191-93A9-4AD1-9ABC-8F399FB676D5}" type="pres">
      <dgm:prSet presAssocID="{4327058D-D4D6-4ABF-99DB-E7078E40557F}" presName="composite2" presStyleCnt="0"/>
      <dgm:spPr/>
    </dgm:pt>
    <dgm:pt modelId="{9068D09E-2733-4196-9D66-6AAE59805B9C}" type="pres">
      <dgm:prSet presAssocID="{4327058D-D4D6-4ABF-99DB-E7078E40557F}" presName="dummyNode2" presStyleLbl="node1" presStyleIdx="0" presStyleCnt="7"/>
      <dgm:spPr/>
    </dgm:pt>
    <dgm:pt modelId="{30DC6A54-9A4F-4640-89F0-8F4447213FAF}" type="pres">
      <dgm:prSet presAssocID="{4327058D-D4D6-4ABF-99DB-E7078E40557F}" presName="childNode2" presStyleLbl="bgAcc1" presStyleIdx="1" presStyleCnt="7">
        <dgm:presLayoutVars>
          <dgm:bulletEnabled val="1"/>
        </dgm:presLayoutVars>
      </dgm:prSet>
      <dgm:spPr/>
    </dgm:pt>
    <dgm:pt modelId="{3B015E42-5295-4C40-9428-EBE515635CC2}" type="pres">
      <dgm:prSet presAssocID="{4327058D-D4D6-4ABF-99DB-E7078E40557F}" presName="childNode2tx" presStyleLbl="bgAcc1" presStyleIdx="1" presStyleCnt="7">
        <dgm:presLayoutVars>
          <dgm:bulletEnabled val="1"/>
        </dgm:presLayoutVars>
      </dgm:prSet>
      <dgm:spPr/>
    </dgm:pt>
    <dgm:pt modelId="{0E153BCE-B0A1-4A92-96EA-88EC6C7CB35B}" type="pres">
      <dgm:prSet presAssocID="{4327058D-D4D6-4ABF-99DB-E7078E40557F}" presName="parentNode2" presStyleLbl="node1" presStyleIdx="1" presStyleCnt="7">
        <dgm:presLayoutVars>
          <dgm:chMax val="0"/>
          <dgm:bulletEnabled val="1"/>
        </dgm:presLayoutVars>
      </dgm:prSet>
      <dgm:spPr/>
    </dgm:pt>
    <dgm:pt modelId="{8D4B67B2-F206-4A85-91CF-98342084B5C8}" type="pres">
      <dgm:prSet presAssocID="{4327058D-D4D6-4ABF-99DB-E7078E40557F}" presName="connSite2" presStyleCnt="0"/>
      <dgm:spPr/>
    </dgm:pt>
    <dgm:pt modelId="{39A7BD40-51C8-4C0F-A000-929400814776}" type="pres">
      <dgm:prSet presAssocID="{5C7AE104-F172-4143-AC3C-473B74E84622}" presName="Name18" presStyleLbl="sibTrans2D1" presStyleIdx="1" presStyleCnt="6"/>
      <dgm:spPr/>
    </dgm:pt>
    <dgm:pt modelId="{C875ADF3-C073-432F-BC0B-D44A8AF74359}" type="pres">
      <dgm:prSet presAssocID="{2EF7CFE5-731C-4BAA-8CE5-9B7D37535D45}" presName="composite1" presStyleCnt="0"/>
      <dgm:spPr/>
    </dgm:pt>
    <dgm:pt modelId="{5A25D35C-3036-4ED9-80A5-848C90ABC5BC}" type="pres">
      <dgm:prSet presAssocID="{2EF7CFE5-731C-4BAA-8CE5-9B7D37535D45}" presName="dummyNode1" presStyleLbl="node1" presStyleIdx="1" presStyleCnt="7"/>
      <dgm:spPr/>
    </dgm:pt>
    <dgm:pt modelId="{5B2E0C7A-BB78-4679-987C-A44EFF5D5311}" type="pres">
      <dgm:prSet presAssocID="{2EF7CFE5-731C-4BAA-8CE5-9B7D37535D45}" presName="childNode1" presStyleLbl="bgAcc1" presStyleIdx="2" presStyleCnt="7">
        <dgm:presLayoutVars>
          <dgm:bulletEnabled val="1"/>
        </dgm:presLayoutVars>
      </dgm:prSet>
      <dgm:spPr/>
    </dgm:pt>
    <dgm:pt modelId="{456C9801-7950-47EC-BA57-CF186867248F}" type="pres">
      <dgm:prSet presAssocID="{2EF7CFE5-731C-4BAA-8CE5-9B7D37535D45}" presName="childNode1tx" presStyleLbl="bgAcc1" presStyleIdx="2" presStyleCnt="7">
        <dgm:presLayoutVars>
          <dgm:bulletEnabled val="1"/>
        </dgm:presLayoutVars>
      </dgm:prSet>
      <dgm:spPr/>
    </dgm:pt>
    <dgm:pt modelId="{E8BB6D87-E7A1-4F4C-95F8-E4E4D915AA51}" type="pres">
      <dgm:prSet presAssocID="{2EF7CFE5-731C-4BAA-8CE5-9B7D37535D45}" presName="parentNode1" presStyleLbl="node1" presStyleIdx="2" presStyleCnt="7">
        <dgm:presLayoutVars>
          <dgm:chMax val="1"/>
          <dgm:bulletEnabled val="1"/>
        </dgm:presLayoutVars>
      </dgm:prSet>
      <dgm:spPr/>
    </dgm:pt>
    <dgm:pt modelId="{A164CC2E-1C4C-4C9A-A5FE-1A46312B8111}" type="pres">
      <dgm:prSet presAssocID="{2EF7CFE5-731C-4BAA-8CE5-9B7D37535D45}" presName="connSite1" presStyleCnt="0"/>
      <dgm:spPr/>
    </dgm:pt>
    <dgm:pt modelId="{5CB4F763-6D07-40D2-82C3-3ED6AF3EB8F1}" type="pres">
      <dgm:prSet presAssocID="{3B058FC0-40F8-40E1-97A7-D020648C45D9}" presName="Name9" presStyleLbl="sibTrans2D1" presStyleIdx="2" presStyleCnt="6"/>
      <dgm:spPr/>
    </dgm:pt>
    <dgm:pt modelId="{8A17D108-3F43-47A6-B582-8178572DFD64}" type="pres">
      <dgm:prSet presAssocID="{C767A29F-1C32-4DF9-A2A0-05D6CFD0B6D6}" presName="composite2" presStyleCnt="0"/>
      <dgm:spPr/>
    </dgm:pt>
    <dgm:pt modelId="{F54E33DC-1B9C-4580-8B62-3EDD6454F5D6}" type="pres">
      <dgm:prSet presAssocID="{C767A29F-1C32-4DF9-A2A0-05D6CFD0B6D6}" presName="dummyNode2" presStyleLbl="node1" presStyleIdx="2" presStyleCnt="7"/>
      <dgm:spPr/>
    </dgm:pt>
    <dgm:pt modelId="{AA925E87-667F-40AC-80A3-4CB5E2CB73CF}" type="pres">
      <dgm:prSet presAssocID="{C767A29F-1C32-4DF9-A2A0-05D6CFD0B6D6}" presName="childNode2" presStyleLbl="bgAcc1" presStyleIdx="3" presStyleCnt="7">
        <dgm:presLayoutVars>
          <dgm:bulletEnabled val="1"/>
        </dgm:presLayoutVars>
      </dgm:prSet>
      <dgm:spPr/>
    </dgm:pt>
    <dgm:pt modelId="{2B1B5417-A9D6-43CB-B088-B078038BD72B}" type="pres">
      <dgm:prSet presAssocID="{C767A29F-1C32-4DF9-A2A0-05D6CFD0B6D6}" presName="childNode2tx" presStyleLbl="bgAcc1" presStyleIdx="3" presStyleCnt="7">
        <dgm:presLayoutVars>
          <dgm:bulletEnabled val="1"/>
        </dgm:presLayoutVars>
      </dgm:prSet>
      <dgm:spPr/>
    </dgm:pt>
    <dgm:pt modelId="{EF3C97AE-12A3-45D0-ABEC-B89285030D6E}" type="pres">
      <dgm:prSet presAssocID="{C767A29F-1C32-4DF9-A2A0-05D6CFD0B6D6}" presName="parentNode2" presStyleLbl="node1" presStyleIdx="3" presStyleCnt="7">
        <dgm:presLayoutVars>
          <dgm:chMax val="0"/>
          <dgm:bulletEnabled val="1"/>
        </dgm:presLayoutVars>
      </dgm:prSet>
      <dgm:spPr/>
    </dgm:pt>
    <dgm:pt modelId="{44DDFAFB-6BE1-4080-84DC-1EC07BC9E196}" type="pres">
      <dgm:prSet presAssocID="{C767A29F-1C32-4DF9-A2A0-05D6CFD0B6D6}" presName="connSite2" presStyleCnt="0"/>
      <dgm:spPr/>
    </dgm:pt>
    <dgm:pt modelId="{334B5069-EACB-4DD7-B06A-CA6E64A7415C}" type="pres">
      <dgm:prSet presAssocID="{EDF2ABEA-674A-4F0E-A6BC-64A1BA8D1EC9}" presName="Name18" presStyleLbl="sibTrans2D1" presStyleIdx="3" presStyleCnt="6"/>
      <dgm:spPr/>
    </dgm:pt>
    <dgm:pt modelId="{ADA7C662-AE8F-4069-907F-72EF6D97353C}" type="pres">
      <dgm:prSet presAssocID="{E98C84DE-2C95-4BC3-910F-88094C37673D}" presName="composite1" presStyleCnt="0"/>
      <dgm:spPr/>
    </dgm:pt>
    <dgm:pt modelId="{B3BFEDCB-C2FF-4F2C-9FB6-4632325882C4}" type="pres">
      <dgm:prSet presAssocID="{E98C84DE-2C95-4BC3-910F-88094C37673D}" presName="dummyNode1" presStyleLbl="node1" presStyleIdx="3" presStyleCnt="7"/>
      <dgm:spPr/>
    </dgm:pt>
    <dgm:pt modelId="{9C8A108D-99F4-4B86-99DE-C123E50591EE}" type="pres">
      <dgm:prSet presAssocID="{E98C84DE-2C95-4BC3-910F-88094C37673D}" presName="childNode1" presStyleLbl="bgAcc1" presStyleIdx="4" presStyleCnt="7">
        <dgm:presLayoutVars>
          <dgm:bulletEnabled val="1"/>
        </dgm:presLayoutVars>
      </dgm:prSet>
      <dgm:spPr/>
    </dgm:pt>
    <dgm:pt modelId="{37268F77-5FB8-44AB-B408-86FC3AABF910}" type="pres">
      <dgm:prSet presAssocID="{E98C84DE-2C95-4BC3-910F-88094C37673D}" presName="childNode1tx" presStyleLbl="bgAcc1" presStyleIdx="4" presStyleCnt="7">
        <dgm:presLayoutVars>
          <dgm:bulletEnabled val="1"/>
        </dgm:presLayoutVars>
      </dgm:prSet>
      <dgm:spPr/>
    </dgm:pt>
    <dgm:pt modelId="{7D0D5761-26BC-40DA-AB76-FA599BB217FE}" type="pres">
      <dgm:prSet presAssocID="{E98C84DE-2C95-4BC3-910F-88094C37673D}" presName="parentNode1" presStyleLbl="node1" presStyleIdx="4" presStyleCnt="7">
        <dgm:presLayoutVars>
          <dgm:chMax val="1"/>
          <dgm:bulletEnabled val="1"/>
        </dgm:presLayoutVars>
      </dgm:prSet>
      <dgm:spPr/>
    </dgm:pt>
    <dgm:pt modelId="{94E981DD-29AA-4FF9-A260-2149799B1747}" type="pres">
      <dgm:prSet presAssocID="{E98C84DE-2C95-4BC3-910F-88094C37673D}" presName="connSite1" presStyleCnt="0"/>
      <dgm:spPr/>
    </dgm:pt>
    <dgm:pt modelId="{B36589F3-E937-4340-903E-BC11580E0B8C}" type="pres">
      <dgm:prSet presAssocID="{5E8B7B0A-37B5-4D2F-BCD4-A4E7CEA54B9C}" presName="Name9" presStyleLbl="sibTrans2D1" presStyleIdx="4" presStyleCnt="6"/>
      <dgm:spPr/>
    </dgm:pt>
    <dgm:pt modelId="{C7BA8BA8-7D6A-42FE-9B67-A0BB4EF50E61}" type="pres">
      <dgm:prSet presAssocID="{A954D47D-1C7C-458C-999C-1A7702C05B3E}" presName="composite2" presStyleCnt="0"/>
      <dgm:spPr/>
    </dgm:pt>
    <dgm:pt modelId="{E6778ADC-5025-43FD-9353-90030AEB3B4A}" type="pres">
      <dgm:prSet presAssocID="{A954D47D-1C7C-458C-999C-1A7702C05B3E}" presName="dummyNode2" presStyleLbl="node1" presStyleIdx="4" presStyleCnt="7"/>
      <dgm:spPr/>
    </dgm:pt>
    <dgm:pt modelId="{BD8A666F-1EAB-4BDD-B16F-DFB1F1662CEB}" type="pres">
      <dgm:prSet presAssocID="{A954D47D-1C7C-458C-999C-1A7702C05B3E}" presName="childNode2" presStyleLbl="bgAcc1" presStyleIdx="5" presStyleCnt="7">
        <dgm:presLayoutVars>
          <dgm:bulletEnabled val="1"/>
        </dgm:presLayoutVars>
      </dgm:prSet>
      <dgm:spPr/>
    </dgm:pt>
    <dgm:pt modelId="{D2F7976C-65A7-4A96-8670-A4BC82E94943}" type="pres">
      <dgm:prSet presAssocID="{A954D47D-1C7C-458C-999C-1A7702C05B3E}" presName="childNode2tx" presStyleLbl="bgAcc1" presStyleIdx="5" presStyleCnt="7">
        <dgm:presLayoutVars>
          <dgm:bulletEnabled val="1"/>
        </dgm:presLayoutVars>
      </dgm:prSet>
      <dgm:spPr/>
    </dgm:pt>
    <dgm:pt modelId="{D5A0750A-167D-47CE-B422-397532E74ECA}" type="pres">
      <dgm:prSet presAssocID="{A954D47D-1C7C-458C-999C-1A7702C05B3E}" presName="parentNode2" presStyleLbl="node1" presStyleIdx="5" presStyleCnt="7">
        <dgm:presLayoutVars>
          <dgm:chMax val="0"/>
          <dgm:bulletEnabled val="1"/>
        </dgm:presLayoutVars>
      </dgm:prSet>
      <dgm:spPr/>
    </dgm:pt>
    <dgm:pt modelId="{605F019F-8A15-45E0-9EE1-3C263DA15E0E}" type="pres">
      <dgm:prSet presAssocID="{A954D47D-1C7C-458C-999C-1A7702C05B3E}" presName="connSite2" presStyleCnt="0"/>
      <dgm:spPr/>
    </dgm:pt>
    <dgm:pt modelId="{77E36899-9AFA-4A40-92B8-8A903B676193}" type="pres">
      <dgm:prSet presAssocID="{2317C0FE-08E4-4455-8FE6-9C126E7D4A2B}" presName="Name18" presStyleLbl="sibTrans2D1" presStyleIdx="5" presStyleCnt="6"/>
      <dgm:spPr/>
    </dgm:pt>
    <dgm:pt modelId="{069327FF-63F3-42AD-89E5-6BFC7BD2C996}" type="pres">
      <dgm:prSet presAssocID="{403A09B0-9008-4BA5-A07F-039DEE5D1C24}" presName="composite1" presStyleCnt="0"/>
      <dgm:spPr/>
    </dgm:pt>
    <dgm:pt modelId="{190EA9D1-A87B-4F5F-828F-6920DD33DC80}" type="pres">
      <dgm:prSet presAssocID="{403A09B0-9008-4BA5-A07F-039DEE5D1C24}" presName="dummyNode1" presStyleLbl="node1" presStyleIdx="5" presStyleCnt="7"/>
      <dgm:spPr/>
    </dgm:pt>
    <dgm:pt modelId="{FDFFC43A-51AD-4618-A0AA-897E31DECAD6}" type="pres">
      <dgm:prSet presAssocID="{403A09B0-9008-4BA5-A07F-039DEE5D1C24}" presName="childNode1" presStyleLbl="bgAcc1" presStyleIdx="6" presStyleCnt="7">
        <dgm:presLayoutVars>
          <dgm:bulletEnabled val="1"/>
        </dgm:presLayoutVars>
      </dgm:prSet>
      <dgm:spPr/>
    </dgm:pt>
    <dgm:pt modelId="{F2935506-5A7F-4B54-B63B-EA4EC811DEC8}" type="pres">
      <dgm:prSet presAssocID="{403A09B0-9008-4BA5-A07F-039DEE5D1C24}" presName="childNode1tx" presStyleLbl="bgAcc1" presStyleIdx="6" presStyleCnt="7">
        <dgm:presLayoutVars>
          <dgm:bulletEnabled val="1"/>
        </dgm:presLayoutVars>
      </dgm:prSet>
      <dgm:spPr/>
    </dgm:pt>
    <dgm:pt modelId="{8C029A2A-F5CC-4BDA-9DC4-7202251938B7}" type="pres">
      <dgm:prSet presAssocID="{403A09B0-9008-4BA5-A07F-039DEE5D1C24}" presName="parentNode1" presStyleLbl="node1" presStyleIdx="6" presStyleCnt="7">
        <dgm:presLayoutVars>
          <dgm:chMax val="1"/>
          <dgm:bulletEnabled val="1"/>
        </dgm:presLayoutVars>
      </dgm:prSet>
      <dgm:spPr/>
    </dgm:pt>
    <dgm:pt modelId="{0FD34EC7-3AB0-46BE-9D3E-A308551B5E17}" type="pres">
      <dgm:prSet presAssocID="{403A09B0-9008-4BA5-A07F-039DEE5D1C24}" presName="connSite1" presStyleCnt="0"/>
      <dgm:spPr/>
    </dgm:pt>
  </dgm:ptLst>
  <dgm:cxnLst>
    <dgm:cxn modelId="{F123B208-2421-4B71-876E-05C442D12DA8}" type="presOf" srcId="{BF52CCB6-678F-4E51-98BB-EF4D74B22F61}" destId="{3ADCC129-E156-4752-A189-826103ACF3F0}" srcOrd="0" destOrd="0" presId="urn:microsoft.com/office/officeart/2005/8/layout/hProcess4"/>
    <dgm:cxn modelId="{8D70130A-38DA-427D-89DD-97026B0C8030}" type="presOf" srcId="{025D3B24-CD63-4310-B2C0-4C07755ABDBF}" destId="{9C8A108D-99F4-4B86-99DE-C123E50591EE}" srcOrd="0" destOrd="0" presId="urn:microsoft.com/office/officeart/2005/8/layout/hProcess4"/>
    <dgm:cxn modelId="{A8282D0B-003B-4313-BF43-DFE681EC9EAD}" type="presOf" srcId="{5E8B7B0A-37B5-4D2F-BCD4-A4E7CEA54B9C}" destId="{B36589F3-E937-4340-903E-BC11580E0B8C}" srcOrd="0" destOrd="0" presId="urn:microsoft.com/office/officeart/2005/8/layout/hProcess4"/>
    <dgm:cxn modelId="{92AFAF0F-B32E-47C9-9C8C-F0D53857594E}" srcId="{545662C0-6827-44B7-B3D7-11EE260BC4F8}" destId="{C767A29F-1C32-4DF9-A2A0-05D6CFD0B6D6}" srcOrd="3" destOrd="0" parTransId="{99476AD5-BD1F-4270-A8EA-DAC7EB92C15B}" sibTransId="{EDF2ABEA-674A-4F0E-A6BC-64A1BA8D1EC9}"/>
    <dgm:cxn modelId="{4A888C16-1993-4D93-B6C5-5C7C1423289F}" type="presOf" srcId="{5C7AE104-F172-4143-AC3C-473B74E84622}" destId="{39A7BD40-51C8-4C0F-A000-929400814776}" srcOrd="0" destOrd="0" presId="urn:microsoft.com/office/officeart/2005/8/layout/hProcess4"/>
    <dgm:cxn modelId="{527D4D1D-F8ED-43E5-BA35-0A109318B990}" srcId="{545662C0-6827-44B7-B3D7-11EE260BC4F8}" destId="{A954D47D-1C7C-458C-999C-1A7702C05B3E}" srcOrd="5" destOrd="0" parTransId="{FE68173B-07F0-4DE3-A771-10AAA26BC9E2}" sibTransId="{2317C0FE-08E4-4455-8FE6-9C126E7D4A2B}"/>
    <dgm:cxn modelId="{C584CF20-6950-4ACA-9171-B962643EF7C7}" srcId="{545662C0-6827-44B7-B3D7-11EE260BC4F8}" destId="{403A09B0-9008-4BA5-A07F-039DEE5D1C24}" srcOrd="6" destOrd="0" parTransId="{7891A5E6-D41B-4A58-AAE0-4E0164A55145}" sibTransId="{9E3ABEB7-228B-434B-ADB4-C538115624BB}"/>
    <dgm:cxn modelId="{C9E4672F-3412-4F67-A184-AAB05C95E801}" type="presOf" srcId="{BF52CCB6-678F-4E51-98BB-EF4D74B22F61}" destId="{9E0252FA-28F4-4C08-B2E5-8D68D5C62DA7}" srcOrd="1" destOrd="0" presId="urn:microsoft.com/office/officeart/2005/8/layout/hProcess4"/>
    <dgm:cxn modelId="{71096030-715B-4B66-8DC2-6CD8559579B5}" srcId="{A954D47D-1C7C-458C-999C-1A7702C05B3E}" destId="{A454C4CE-48F2-44DB-9B59-9C98D3DF350F}" srcOrd="1" destOrd="0" parTransId="{677BE92E-AFA7-4938-A465-A88A048CEAB4}" sibTransId="{A820BC12-D0D3-4EAF-94E1-7983722F5683}"/>
    <dgm:cxn modelId="{DC8CBB3E-0F61-496C-B8A1-16FDD3BE0486}" type="presOf" srcId="{EDF2ABEA-674A-4F0E-A6BC-64A1BA8D1EC9}" destId="{334B5069-EACB-4DD7-B06A-CA6E64A7415C}" srcOrd="0" destOrd="0" presId="urn:microsoft.com/office/officeart/2005/8/layout/hProcess4"/>
    <dgm:cxn modelId="{90B61E63-9724-490C-9CEE-BC97AC679D71}" type="presOf" srcId="{414D13F7-0203-4701-BC3E-35D9D519AF07}" destId="{BD8A666F-1EAB-4BDD-B16F-DFB1F1662CEB}" srcOrd="0" destOrd="0" presId="urn:microsoft.com/office/officeart/2005/8/layout/hProcess4"/>
    <dgm:cxn modelId="{78894F45-58D2-4C31-BF8E-DC18F83FC0C2}" type="presOf" srcId="{2EF7CFE5-731C-4BAA-8CE5-9B7D37535D45}" destId="{E8BB6D87-E7A1-4F4C-95F8-E4E4D915AA51}" srcOrd="0" destOrd="0" presId="urn:microsoft.com/office/officeart/2005/8/layout/hProcess4"/>
    <dgm:cxn modelId="{B69B3048-376A-4281-AB0A-8522D4C645EE}" srcId="{27145CB4-0FD0-48CB-8756-482640FF1A9B}" destId="{A837796D-F2C4-4B04-87DE-D41B907CB771}" srcOrd="1" destOrd="0" parTransId="{011BBEEC-BFDF-4E9D-ADEC-598111E40591}" sibTransId="{A88145B0-2A83-42FE-9981-EDC600E46EA6}"/>
    <dgm:cxn modelId="{B09A556C-BD76-4CA0-93AF-D57A54ECE3E5}" srcId="{545662C0-6827-44B7-B3D7-11EE260BC4F8}" destId="{2EF7CFE5-731C-4BAA-8CE5-9B7D37535D45}" srcOrd="2" destOrd="0" parTransId="{557D8ED9-E8BF-491B-90C9-36E79896C986}" sibTransId="{3B058FC0-40F8-40E1-97A7-D020648C45D9}"/>
    <dgm:cxn modelId="{6F78204E-8FD3-4D09-82A9-581AA90B76FB}" type="presOf" srcId="{2317C0FE-08E4-4455-8FE6-9C126E7D4A2B}" destId="{77E36899-9AFA-4A40-92B8-8A903B676193}" srcOrd="0" destOrd="0" presId="urn:microsoft.com/office/officeart/2005/8/layout/hProcess4"/>
    <dgm:cxn modelId="{D68DB971-4EAD-49AC-A5E6-978D3250D8E2}" type="presOf" srcId="{A837796D-F2C4-4B04-87DE-D41B907CB771}" destId="{3ADCC129-E156-4752-A189-826103ACF3F0}" srcOrd="0" destOrd="1" presId="urn:microsoft.com/office/officeart/2005/8/layout/hProcess4"/>
    <dgm:cxn modelId="{DC612275-554B-43C1-B3C7-5D5408B7449B}" type="presOf" srcId="{C52B7C57-52E4-440A-99B0-1CAB06038DD7}" destId="{5B2E0C7A-BB78-4679-987C-A44EFF5D5311}" srcOrd="0" destOrd="0" presId="urn:microsoft.com/office/officeart/2005/8/layout/hProcess4"/>
    <dgm:cxn modelId="{94C1CB55-B5E2-4151-9B0A-4B67ED27AD89}" type="presOf" srcId="{EC7CB9A0-DCF7-45E9-A7F3-0B939CF6454D}" destId="{9C8A108D-99F4-4B86-99DE-C123E50591EE}" srcOrd="0" destOrd="1" presId="urn:microsoft.com/office/officeart/2005/8/layout/hProcess4"/>
    <dgm:cxn modelId="{B46FF575-1B51-46A3-A8E8-B1C94559AB37}" type="presOf" srcId="{C767A29F-1C32-4DF9-A2A0-05D6CFD0B6D6}" destId="{EF3C97AE-12A3-45D0-ABEC-B89285030D6E}" srcOrd="0" destOrd="0" presId="urn:microsoft.com/office/officeart/2005/8/layout/hProcess4"/>
    <dgm:cxn modelId="{3CD58489-0191-44B6-90BB-6545DBA79A84}" srcId="{545662C0-6827-44B7-B3D7-11EE260BC4F8}" destId="{E98C84DE-2C95-4BC3-910F-88094C37673D}" srcOrd="4" destOrd="0" parTransId="{41E8B002-24E0-44E1-8B1B-FA7B4006F4E3}" sibTransId="{5E8B7B0A-37B5-4D2F-BCD4-A4E7CEA54B9C}"/>
    <dgm:cxn modelId="{EBED718B-E97D-423D-8723-85812EED6785}" srcId="{2EF7CFE5-731C-4BAA-8CE5-9B7D37535D45}" destId="{C52B7C57-52E4-440A-99B0-1CAB06038DD7}" srcOrd="0" destOrd="0" parTransId="{EA775994-E9DC-4585-86A3-AE2C432BA32C}" sibTransId="{0C7CE75B-DA98-4529-AC47-E35096654A6B}"/>
    <dgm:cxn modelId="{35991599-6B87-467D-A7C7-55CEEA7D7CD0}" type="presOf" srcId="{6BE4DD59-1053-44B8-A287-99EECCDEB076}" destId="{5B2E0C7A-BB78-4679-987C-A44EFF5D5311}" srcOrd="0" destOrd="1" presId="urn:microsoft.com/office/officeart/2005/8/layout/hProcess4"/>
    <dgm:cxn modelId="{0A24A89B-CF9C-415E-9FC7-C4F451F4C017}" type="presOf" srcId="{414D13F7-0203-4701-BC3E-35D9D519AF07}" destId="{D2F7976C-65A7-4A96-8670-A4BC82E94943}" srcOrd="1" destOrd="0" presId="urn:microsoft.com/office/officeart/2005/8/layout/hProcess4"/>
    <dgm:cxn modelId="{72A9289F-597E-4354-82F1-E88293380AA8}" type="presOf" srcId="{3B058FC0-40F8-40E1-97A7-D020648C45D9}" destId="{5CB4F763-6D07-40D2-82C3-3ED6AF3EB8F1}" srcOrd="0" destOrd="0" presId="urn:microsoft.com/office/officeart/2005/8/layout/hProcess4"/>
    <dgm:cxn modelId="{0DC87A9F-628C-4B31-9A46-83255F4E0286}" type="presOf" srcId="{EC7CB9A0-DCF7-45E9-A7F3-0B939CF6454D}" destId="{37268F77-5FB8-44AB-B408-86FC3AABF910}" srcOrd="1" destOrd="1" presId="urn:microsoft.com/office/officeart/2005/8/layout/hProcess4"/>
    <dgm:cxn modelId="{D1C581AD-178A-40C4-8168-29ABF69FCA1D}" type="presOf" srcId="{C52B7C57-52E4-440A-99B0-1CAB06038DD7}" destId="{456C9801-7950-47EC-BA57-CF186867248F}" srcOrd="1" destOrd="0" presId="urn:microsoft.com/office/officeart/2005/8/layout/hProcess4"/>
    <dgm:cxn modelId="{35183FB2-4039-411F-8B82-974227AB5EEE}" type="presOf" srcId="{4327058D-D4D6-4ABF-99DB-E7078E40557F}" destId="{0E153BCE-B0A1-4A92-96EA-88EC6C7CB35B}" srcOrd="0" destOrd="0" presId="urn:microsoft.com/office/officeart/2005/8/layout/hProcess4"/>
    <dgm:cxn modelId="{D56731B6-E437-4135-9144-5D234A6FC98D}" type="presOf" srcId="{27145CB4-0FD0-48CB-8756-482640FF1A9B}" destId="{FA1C5E67-881C-4171-B081-37DA2E5C3DE4}" srcOrd="0" destOrd="0" presId="urn:microsoft.com/office/officeart/2005/8/layout/hProcess4"/>
    <dgm:cxn modelId="{4DA281BD-A833-44B2-BC52-ADFAC047B50D}" srcId="{E98C84DE-2C95-4BC3-910F-88094C37673D}" destId="{EC7CB9A0-DCF7-45E9-A7F3-0B939CF6454D}" srcOrd="1" destOrd="0" parTransId="{6E17FBD4-139F-44BF-BBBA-BA89BC74D9D6}" sibTransId="{ADD3892C-FE38-4D9D-9128-72A1453BBA31}"/>
    <dgm:cxn modelId="{DB2CECBE-2D18-47C1-B81E-07DE2C5899EA}" type="presOf" srcId="{A837796D-F2C4-4B04-87DE-D41B907CB771}" destId="{9E0252FA-28F4-4C08-B2E5-8D68D5C62DA7}" srcOrd="1" destOrd="1" presId="urn:microsoft.com/office/officeart/2005/8/layout/hProcess4"/>
    <dgm:cxn modelId="{FC03E1BF-A759-4F3A-BADE-432B215F8E5D}" srcId="{27145CB4-0FD0-48CB-8756-482640FF1A9B}" destId="{BF52CCB6-678F-4E51-98BB-EF4D74B22F61}" srcOrd="0" destOrd="0" parTransId="{9E9A0F98-A865-4617-BD0C-BF34DE55D12D}" sibTransId="{09B67565-15B3-43B6-8DE8-9516606CD2BC}"/>
    <dgm:cxn modelId="{662997C7-14CC-4549-875F-03278EC115FD}" type="presOf" srcId="{A954D47D-1C7C-458C-999C-1A7702C05B3E}" destId="{D5A0750A-167D-47CE-B422-397532E74ECA}" srcOrd="0" destOrd="0" presId="urn:microsoft.com/office/officeart/2005/8/layout/hProcess4"/>
    <dgm:cxn modelId="{AA84A3D2-549A-4E45-AEF5-B489382F9524}" srcId="{545662C0-6827-44B7-B3D7-11EE260BC4F8}" destId="{27145CB4-0FD0-48CB-8756-482640FF1A9B}" srcOrd="0" destOrd="0" parTransId="{4278859E-FD28-4782-ACB0-5E85B3C3A86A}" sibTransId="{B5CAC7C0-18F4-468C-8564-69D8B2326295}"/>
    <dgm:cxn modelId="{46222FD5-6F69-4DF0-AEFA-AB0DD3637499}" srcId="{A954D47D-1C7C-458C-999C-1A7702C05B3E}" destId="{414D13F7-0203-4701-BC3E-35D9D519AF07}" srcOrd="0" destOrd="0" parTransId="{27E9F5C4-119C-4DCF-8CFB-982CFDECA04D}" sibTransId="{968C5724-859B-4839-BCB0-5C10A1FDBB38}"/>
    <dgm:cxn modelId="{7D5AD1D6-E0F3-4B2B-AAFA-DC1944D2D829}" type="presOf" srcId="{403A09B0-9008-4BA5-A07F-039DEE5D1C24}" destId="{8C029A2A-F5CC-4BDA-9DC4-7202251938B7}" srcOrd="0" destOrd="0" presId="urn:microsoft.com/office/officeart/2005/8/layout/hProcess4"/>
    <dgm:cxn modelId="{C36301DE-8465-45B5-B35F-0B1360A71E23}" type="presOf" srcId="{B5CAC7C0-18F4-468C-8564-69D8B2326295}" destId="{39E571E6-ADE9-426F-B260-B7B57F42B39C}" srcOrd="0" destOrd="0" presId="urn:microsoft.com/office/officeart/2005/8/layout/hProcess4"/>
    <dgm:cxn modelId="{9F2868DE-5661-4F83-99B2-895DD5E09E07}" type="presOf" srcId="{A454C4CE-48F2-44DB-9B59-9C98D3DF350F}" destId="{D2F7976C-65A7-4A96-8670-A4BC82E94943}" srcOrd="1" destOrd="1" presId="urn:microsoft.com/office/officeart/2005/8/layout/hProcess4"/>
    <dgm:cxn modelId="{F0B8F9E2-BDD3-4053-828B-0E1A10D7CBD3}" srcId="{E98C84DE-2C95-4BC3-910F-88094C37673D}" destId="{025D3B24-CD63-4310-B2C0-4C07755ABDBF}" srcOrd="0" destOrd="0" parTransId="{EB3A32EF-4F20-4822-8D02-479A52369B0E}" sibTransId="{14C61C3F-19E3-47E1-9F85-57591D3609D5}"/>
    <dgm:cxn modelId="{EEBE26E5-D2CA-4F2D-AE94-75ABF257727A}" srcId="{545662C0-6827-44B7-B3D7-11EE260BC4F8}" destId="{4327058D-D4D6-4ABF-99DB-E7078E40557F}" srcOrd="1" destOrd="0" parTransId="{8811FE07-C7B4-457C-9680-6A7A2CB876CA}" sibTransId="{5C7AE104-F172-4143-AC3C-473B74E84622}"/>
    <dgm:cxn modelId="{79744AF3-ECB0-4A6F-8219-1A92A98BBD68}" type="presOf" srcId="{6BE4DD59-1053-44B8-A287-99EECCDEB076}" destId="{456C9801-7950-47EC-BA57-CF186867248F}" srcOrd="1" destOrd="1" presId="urn:microsoft.com/office/officeart/2005/8/layout/hProcess4"/>
    <dgm:cxn modelId="{CCA45CF5-029A-4582-8105-2EE0B9DE1E87}" type="presOf" srcId="{545662C0-6827-44B7-B3D7-11EE260BC4F8}" destId="{35761CBC-AB8B-4B03-BA07-9EDA6871B2D4}" srcOrd="0" destOrd="0" presId="urn:microsoft.com/office/officeart/2005/8/layout/hProcess4"/>
    <dgm:cxn modelId="{07D9EEF9-1F34-4B09-B4A2-3E6DC4516C8F}" type="presOf" srcId="{025D3B24-CD63-4310-B2C0-4C07755ABDBF}" destId="{37268F77-5FB8-44AB-B408-86FC3AABF910}" srcOrd="1" destOrd="0" presId="urn:microsoft.com/office/officeart/2005/8/layout/hProcess4"/>
    <dgm:cxn modelId="{66B131FA-84CD-4C64-AA91-FBAD596D9F89}" type="presOf" srcId="{A454C4CE-48F2-44DB-9B59-9C98D3DF350F}" destId="{BD8A666F-1EAB-4BDD-B16F-DFB1F1662CEB}" srcOrd="0" destOrd="1" presId="urn:microsoft.com/office/officeart/2005/8/layout/hProcess4"/>
    <dgm:cxn modelId="{90E36DFD-56C0-4911-BBD3-A18EF7950509}" type="presOf" srcId="{E98C84DE-2C95-4BC3-910F-88094C37673D}" destId="{7D0D5761-26BC-40DA-AB76-FA599BB217FE}" srcOrd="0" destOrd="0" presId="urn:microsoft.com/office/officeart/2005/8/layout/hProcess4"/>
    <dgm:cxn modelId="{D58C48FE-8818-4065-82E3-95E4410E190B}" srcId="{2EF7CFE5-731C-4BAA-8CE5-9B7D37535D45}" destId="{6BE4DD59-1053-44B8-A287-99EECCDEB076}" srcOrd="1" destOrd="0" parTransId="{B0C78E9F-BB7B-4B34-BE0A-5BCE1B7F783E}" sibTransId="{B463950B-EBE7-4664-AF6B-6A3A81069C54}"/>
    <dgm:cxn modelId="{209DF13E-8752-460D-9586-309692991F5F}" type="presParOf" srcId="{35761CBC-AB8B-4B03-BA07-9EDA6871B2D4}" destId="{4B107D55-7B48-4DB3-91BA-8F235237712D}" srcOrd="0" destOrd="0" presId="urn:microsoft.com/office/officeart/2005/8/layout/hProcess4"/>
    <dgm:cxn modelId="{23617589-A30E-4C2A-BA86-22D0492FEF3D}" type="presParOf" srcId="{35761CBC-AB8B-4B03-BA07-9EDA6871B2D4}" destId="{87A97990-2EA4-44E2-BF68-C82835F3073A}" srcOrd="1" destOrd="0" presId="urn:microsoft.com/office/officeart/2005/8/layout/hProcess4"/>
    <dgm:cxn modelId="{A4200F86-7DD2-435C-94FA-5E6F405F3ED4}" type="presParOf" srcId="{35761CBC-AB8B-4B03-BA07-9EDA6871B2D4}" destId="{B7C4FA5B-09A7-4D41-9ECD-9A2020AF81CA}" srcOrd="2" destOrd="0" presId="urn:microsoft.com/office/officeart/2005/8/layout/hProcess4"/>
    <dgm:cxn modelId="{23BCC487-3475-47B3-9C0F-F749FF3A98FB}" type="presParOf" srcId="{B7C4FA5B-09A7-4D41-9ECD-9A2020AF81CA}" destId="{4396C6DA-327E-474E-9BAE-CA73F673A4B1}" srcOrd="0" destOrd="0" presId="urn:microsoft.com/office/officeart/2005/8/layout/hProcess4"/>
    <dgm:cxn modelId="{2A7D5A1E-D29A-4B5D-97A5-6B39B5639B15}" type="presParOf" srcId="{4396C6DA-327E-474E-9BAE-CA73F673A4B1}" destId="{1B6D0228-62EA-4F9C-BFB4-3619782CBC3A}" srcOrd="0" destOrd="0" presId="urn:microsoft.com/office/officeart/2005/8/layout/hProcess4"/>
    <dgm:cxn modelId="{6EE681FB-1A48-41AB-BE00-A6140096C263}" type="presParOf" srcId="{4396C6DA-327E-474E-9BAE-CA73F673A4B1}" destId="{3ADCC129-E156-4752-A189-826103ACF3F0}" srcOrd="1" destOrd="0" presId="urn:microsoft.com/office/officeart/2005/8/layout/hProcess4"/>
    <dgm:cxn modelId="{050F762B-0A1B-465B-A593-282514949B84}" type="presParOf" srcId="{4396C6DA-327E-474E-9BAE-CA73F673A4B1}" destId="{9E0252FA-28F4-4C08-B2E5-8D68D5C62DA7}" srcOrd="2" destOrd="0" presId="urn:microsoft.com/office/officeart/2005/8/layout/hProcess4"/>
    <dgm:cxn modelId="{98108CAD-2CEE-48AC-B38B-CB20E0A75CEE}" type="presParOf" srcId="{4396C6DA-327E-474E-9BAE-CA73F673A4B1}" destId="{FA1C5E67-881C-4171-B081-37DA2E5C3DE4}" srcOrd="3" destOrd="0" presId="urn:microsoft.com/office/officeart/2005/8/layout/hProcess4"/>
    <dgm:cxn modelId="{B98AF319-9280-4FB0-B038-53EAC832427F}" type="presParOf" srcId="{4396C6DA-327E-474E-9BAE-CA73F673A4B1}" destId="{9061A072-5F2A-40E8-B552-3366F746D9DE}" srcOrd="4" destOrd="0" presId="urn:microsoft.com/office/officeart/2005/8/layout/hProcess4"/>
    <dgm:cxn modelId="{6535DD40-949F-44C6-ACE7-FE9F7A7EA462}" type="presParOf" srcId="{B7C4FA5B-09A7-4D41-9ECD-9A2020AF81CA}" destId="{39E571E6-ADE9-426F-B260-B7B57F42B39C}" srcOrd="1" destOrd="0" presId="urn:microsoft.com/office/officeart/2005/8/layout/hProcess4"/>
    <dgm:cxn modelId="{E138A25D-AED3-4692-9AAE-858445FD5AC9}" type="presParOf" srcId="{B7C4FA5B-09A7-4D41-9ECD-9A2020AF81CA}" destId="{8E5A7191-93A9-4AD1-9ABC-8F399FB676D5}" srcOrd="2" destOrd="0" presId="urn:microsoft.com/office/officeart/2005/8/layout/hProcess4"/>
    <dgm:cxn modelId="{4BB456C5-1B85-49F8-BC1A-EE1C4A8FEAEF}" type="presParOf" srcId="{8E5A7191-93A9-4AD1-9ABC-8F399FB676D5}" destId="{9068D09E-2733-4196-9D66-6AAE59805B9C}" srcOrd="0" destOrd="0" presId="urn:microsoft.com/office/officeart/2005/8/layout/hProcess4"/>
    <dgm:cxn modelId="{0E941BE4-EF9D-4006-B96A-E276C27273E3}" type="presParOf" srcId="{8E5A7191-93A9-4AD1-9ABC-8F399FB676D5}" destId="{30DC6A54-9A4F-4640-89F0-8F4447213FAF}" srcOrd="1" destOrd="0" presId="urn:microsoft.com/office/officeart/2005/8/layout/hProcess4"/>
    <dgm:cxn modelId="{F5FF567D-E863-44D9-9C82-783ECECD683C}" type="presParOf" srcId="{8E5A7191-93A9-4AD1-9ABC-8F399FB676D5}" destId="{3B015E42-5295-4C40-9428-EBE515635CC2}" srcOrd="2" destOrd="0" presId="urn:microsoft.com/office/officeart/2005/8/layout/hProcess4"/>
    <dgm:cxn modelId="{27C9E08A-9F22-4D61-A6D9-C739F4B84900}" type="presParOf" srcId="{8E5A7191-93A9-4AD1-9ABC-8F399FB676D5}" destId="{0E153BCE-B0A1-4A92-96EA-88EC6C7CB35B}" srcOrd="3" destOrd="0" presId="urn:microsoft.com/office/officeart/2005/8/layout/hProcess4"/>
    <dgm:cxn modelId="{5EC98D5A-1D8C-4A04-9687-7369E286E094}" type="presParOf" srcId="{8E5A7191-93A9-4AD1-9ABC-8F399FB676D5}" destId="{8D4B67B2-F206-4A85-91CF-98342084B5C8}" srcOrd="4" destOrd="0" presId="urn:microsoft.com/office/officeart/2005/8/layout/hProcess4"/>
    <dgm:cxn modelId="{CD214CEA-7E5C-4D26-8EFA-AB0953110760}" type="presParOf" srcId="{B7C4FA5B-09A7-4D41-9ECD-9A2020AF81CA}" destId="{39A7BD40-51C8-4C0F-A000-929400814776}" srcOrd="3" destOrd="0" presId="urn:microsoft.com/office/officeart/2005/8/layout/hProcess4"/>
    <dgm:cxn modelId="{630E4EB8-93CD-41E8-8A4F-953E8CC41EE3}" type="presParOf" srcId="{B7C4FA5B-09A7-4D41-9ECD-9A2020AF81CA}" destId="{C875ADF3-C073-432F-BC0B-D44A8AF74359}" srcOrd="4" destOrd="0" presId="urn:microsoft.com/office/officeart/2005/8/layout/hProcess4"/>
    <dgm:cxn modelId="{07EE3188-ABDD-4CAA-BBC2-3708611A05EB}" type="presParOf" srcId="{C875ADF3-C073-432F-BC0B-D44A8AF74359}" destId="{5A25D35C-3036-4ED9-80A5-848C90ABC5BC}" srcOrd="0" destOrd="0" presId="urn:microsoft.com/office/officeart/2005/8/layout/hProcess4"/>
    <dgm:cxn modelId="{BBFD038C-0D3D-4A03-AC64-1E637B26594F}" type="presParOf" srcId="{C875ADF3-C073-432F-BC0B-D44A8AF74359}" destId="{5B2E0C7A-BB78-4679-987C-A44EFF5D5311}" srcOrd="1" destOrd="0" presId="urn:microsoft.com/office/officeart/2005/8/layout/hProcess4"/>
    <dgm:cxn modelId="{D3CF5CCF-8A9F-40E7-BE79-17F7C70B0C28}" type="presParOf" srcId="{C875ADF3-C073-432F-BC0B-D44A8AF74359}" destId="{456C9801-7950-47EC-BA57-CF186867248F}" srcOrd="2" destOrd="0" presId="urn:microsoft.com/office/officeart/2005/8/layout/hProcess4"/>
    <dgm:cxn modelId="{F1907918-D294-4A40-BF1A-C64513EACC33}" type="presParOf" srcId="{C875ADF3-C073-432F-BC0B-D44A8AF74359}" destId="{E8BB6D87-E7A1-4F4C-95F8-E4E4D915AA51}" srcOrd="3" destOrd="0" presId="urn:microsoft.com/office/officeart/2005/8/layout/hProcess4"/>
    <dgm:cxn modelId="{09DE6C1E-A58E-4457-9B38-01DEFB6397B5}" type="presParOf" srcId="{C875ADF3-C073-432F-BC0B-D44A8AF74359}" destId="{A164CC2E-1C4C-4C9A-A5FE-1A46312B8111}" srcOrd="4" destOrd="0" presId="urn:microsoft.com/office/officeart/2005/8/layout/hProcess4"/>
    <dgm:cxn modelId="{8882A6F3-9CE8-4277-ACB3-A28C06F8E0F8}" type="presParOf" srcId="{B7C4FA5B-09A7-4D41-9ECD-9A2020AF81CA}" destId="{5CB4F763-6D07-40D2-82C3-3ED6AF3EB8F1}" srcOrd="5" destOrd="0" presId="urn:microsoft.com/office/officeart/2005/8/layout/hProcess4"/>
    <dgm:cxn modelId="{91252BAC-70FC-4272-BADD-90FC9FF4D22C}" type="presParOf" srcId="{B7C4FA5B-09A7-4D41-9ECD-9A2020AF81CA}" destId="{8A17D108-3F43-47A6-B582-8178572DFD64}" srcOrd="6" destOrd="0" presId="urn:microsoft.com/office/officeart/2005/8/layout/hProcess4"/>
    <dgm:cxn modelId="{05B952EB-5180-4413-9530-A3C8015A5FF8}" type="presParOf" srcId="{8A17D108-3F43-47A6-B582-8178572DFD64}" destId="{F54E33DC-1B9C-4580-8B62-3EDD6454F5D6}" srcOrd="0" destOrd="0" presId="urn:microsoft.com/office/officeart/2005/8/layout/hProcess4"/>
    <dgm:cxn modelId="{1342B022-23E6-461A-BB10-75FA479508DD}" type="presParOf" srcId="{8A17D108-3F43-47A6-B582-8178572DFD64}" destId="{AA925E87-667F-40AC-80A3-4CB5E2CB73CF}" srcOrd="1" destOrd="0" presId="urn:microsoft.com/office/officeart/2005/8/layout/hProcess4"/>
    <dgm:cxn modelId="{6344ECB2-34AC-41F1-BA7B-2CE323C5B321}" type="presParOf" srcId="{8A17D108-3F43-47A6-B582-8178572DFD64}" destId="{2B1B5417-A9D6-43CB-B088-B078038BD72B}" srcOrd="2" destOrd="0" presId="urn:microsoft.com/office/officeart/2005/8/layout/hProcess4"/>
    <dgm:cxn modelId="{07FE2DBF-FEBF-42BB-8061-C19BA787B11F}" type="presParOf" srcId="{8A17D108-3F43-47A6-B582-8178572DFD64}" destId="{EF3C97AE-12A3-45D0-ABEC-B89285030D6E}" srcOrd="3" destOrd="0" presId="urn:microsoft.com/office/officeart/2005/8/layout/hProcess4"/>
    <dgm:cxn modelId="{3DF2D914-E987-417D-B23D-E506DE603615}" type="presParOf" srcId="{8A17D108-3F43-47A6-B582-8178572DFD64}" destId="{44DDFAFB-6BE1-4080-84DC-1EC07BC9E196}" srcOrd="4" destOrd="0" presId="urn:microsoft.com/office/officeart/2005/8/layout/hProcess4"/>
    <dgm:cxn modelId="{0C13F1B5-C4EC-4315-9FAA-B2B6AE188EEA}" type="presParOf" srcId="{B7C4FA5B-09A7-4D41-9ECD-9A2020AF81CA}" destId="{334B5069-EACB-4DD7-B06A-CA6E64A7415C}" srcOrd="7" destOrd="0" presId="urn:microsoft.com/office/officeart/2005/8/layout/hProcess4"/>
    <dgm:cxn modelId="{DDE38BF7-B22D-42E0-9057-B4CF5D8FC94A}" type="presParOf" srcId="{B7C4FA5B-09A7-4D41-9ECD-9A2020AF81CA}" destId="{ADA7C662-AE8F-4069-907F-72EF6D97353C}" srcOrd="8" destOrd="0" presId="urn:microsoft.com/office/officeart/2005/8/layout/hProcess4"/>
    <dgm:cxn modelId="{FB1754A0-0258-4C13-A318-58F20B6AFB59}" type="presParOf" srcId="{ADA7C662-AE8F-4069-907F-72EF6D97353C}" destId="{B3BFEDCB-C2FF-4F2C-9FB6-4632325882C4}" srcOrd="0" destOrd="0" presId="urn:microsoft.com/office/officeart/2005/8/layout/hProcess4"/>
    <dgm:cxn modelId="{649B27D5-2AA6-4D60-AD88-399D2BAA6C66}" type="presParOf" srcId="{ADA7C662-AE8F-4069-907F-72EF6D97353C}" destId="{9C8A108D-99F4-4B86-99DE-C123E50591EE}" srcOrd="1" destOrd="0" presId="urn:microsoft.com/office/officeart/2005/8/layout/hProcess4"/>
    <dgm:cxn modelId="{D6AAE31D-8751-4EFC-8675-B3B73CD9CA19}" type="presParOf" srcId="{ADA7C662-AE8F-4069-907F-72EF6D97353C}" destId="{37268F77-5FB8-44AB-B408-86FC3AABF910}" srcOrd="2" destOrd="0" presId="urn:microsoft.com/office/officeart/2005/8/layout/hProcess4"/>
    <dgm:cxn modelId="{1D187AFC-44A0-41EC-9F0D-453161FAC75D}" type="presParOf" srcId="{ADA7C662-AE8F-4069-907F-72EF6D97353C}" destId="{7D0D5761-26BC-40DA-AB76-FA599BB217FE}" srcOrd="3" destOrd="0" presId="urn:microsoft.com/office/officeart/2005/8/layout/hProcess4"/>
    <dgm:cxn modelId="{9F8853B7-D024-4808-BA2A-F7455B761144}" type="presParOf" srcId="{ADA7C662-AE8F-4069-907F-72EF6D97353C}" destId="{94E981DD-29AA-4FF9-A260-2149799B1747}" srcOrd="4" destOrd="0" presId="urn:microsoft.com/office/officeart/2005/8/layout/hProcess4"/>
    <dgm:cxn modelId="{40B82815-3A42-4475-BF53-9964C8FCB6BD}" type="presParOf" srcId="{B7C4FA5B-09A7-4D41-9ECD-9A2020AF81CA}" destId="{B36589F3-E937-4340-903E-BC11580E0B8C}" srcOrd="9" destOrd="0" presId="urn:microsoft.com/office/officeart/2005/8/layout/hProcess4"/>
    <dgm:cxn modelId="{FAC51DD5-E28D-4CC4-999D-14101AEDA54D}" type="presParOf" srcId="{B7C4FA5B-09A7-4D41-9ECD-9A2020AF81CA}" destId="{C7BA8BA8-7D6A-42FE-9B67-A0BB4EF50E61}" srcOrd="10" destOrd="0" presId="urn:microsoft.com/office/officeart/2005/8/layout/hProcess4"/>
    <dgm:cxn modelId="{7286BDEE-A2AE-40F3-B31D-41CC91E61786}" type="presParOf" srcId="{C7BA8BA8-7D6A-42FE-9B67-A0BB4EF50E61}" destId="{E6778ADC-5025-43FD-9353-90030AEB3B4A}" srcOrd="0" destOrd="0" presId="urn:microsoft.com/office/officeart/2005/8/layout/hProcess4"/>
    <dgm:cxn modelId="{6B87B9C8-E3CA-4219-9001-F86F8E14EE3A}" type="presParOf" srcId="{C7BA8BA8-7D6A-42FE-9B67-A0BB4EF50E61}" destId="{BD8A666F-1EAB-4BDD-B16F-DFB1F1662CEB}" srcOrd="1" destOrd="0" presId="urn:microsoft.com/office/officeart/2005/8/layout/hProcess4"/>
    <dgm:cxn modelId="{D6971A31-292E-4745-9EDF-F707FBD437EB}" type="presParOf" srcId="{C7BA8BA8-7D6A-42FE-9B67-A0BB4EF50E61}" destId="{D2F7976C-65A7-4A96-8670-A4BC82E94943}" srcOrd="2" destOrd="0" presId="urn:microsoft.com/office/officeart/2005/8/layout/hProcess4"/>
    <dgm:cxn modelId="{56443DB5-6D62-44EA-ABA7-9149BE4EE776}" type="presParOf" srcId="{C7BA8BA8-7D6A-42FE-9B67-A0BB4EF50E61}" destId="{D5A0750A-167D-47CE-B422-397532E74ECA}" srcOrd="3" destOrd="0" presId="urn:microsoft.com/office/officeart/2005/8/layout/hProcess4"/>
    <dgm:cxn modelId="{4E85267A-0C3A-4F3F-B529-50D4C1269527}" type="presParOf" srcId="{C7BA8BA8-7D6A-42FE-9B67-A0BB4EF50E61}" destId="{605F019F-8A15-45E0-9EE1-3C263DA15E0E}" srcOrd="4" destOrd="0" presId="urn:microsoft.com/office/officeart/2005/8/layout/hProcess4"/>
    <dgm:cxn modelId="{F78360D5-6354-46F2-9A84-170DADAACB0B}" type="presParOf" srcId="{B7C4FA5B-09A7-4D41-9ECD-9A2020AF81CA}" destId="{77E36899-9AFA-4A40-92B8-8A903B676193}" srcOrd="11" destOrd="0" presId="urn:microsoft.com/office/officeart/2005/8/layout/hProcess4"/>
    <dgm:cxn modelId="{88F0F7E6-0131-4F72-9628-88CEC7D8DE89}" type="presParOf" srcId="{B7C4FA5B-09A7-4D41-9ECD-9A2020AF81CA}" destId="{069327FF-63F3-42AD-89E5-6BFC7BD2C996}" srcOrd="12" destOrd="0" presId="urn:microsoft.com/office/officeart/2005/8/layout/hProcess4"/>
    <dgm:cxn modelId="{D50F799D-74EF-4DF3-A93D-A7E4E0CC8A39}" type="presParOf" srcId="{069327FF-63F3-42AD-89E5-6BFC7BD2C996}" destId="{190EA9D1-A87B-4F5F-828F-6920DD33DC80}" srcOrd="0" destOrd="0" presId="urn:microsoft.com/office/officeart/2005/8/layout/hProcess4"/>
    <dgm:cxn modelId="{6E5510C4-9B1B-425F-869D-7CD6953E0A3A}" type="presParOf" srcId="{069327FF-63F3-42AD-89E5-6BFC7BD2C996}" destId="{FDFFC43A-51AD-4618-A0AA-897E31DECAD6}" srcOrd="1" destOrd="0" presId="urn:microsoft.com/office/officeart/2005/8/layout/hProcess4"/>
    <dgm:cxn modelId="{C3B4F10D-2DF4-4BA2-9E00-773DBC5B1D4F}" type="presParOf" srcId="{069327FF-63F3-42AD-89E5-6BFC7BD2C996}" destId="{F2935506-5A7F-4B54-B63B-EA4EC811DEC8}" srcOrd="2" destOrd="0" presId="urn:microsoft.com/office/officeart/2005/8/layout/hProcess4"/>
    <dgm:cxn modelId="{210B7E19-DE48-4C92-BA81-76168BF38813}" type="presParOf" srcId="{069327FF-63F3-42AD-89E5-6BFC7BD2C996}" destId="{8C029A2A-F5CC-4BDA-9DC4-7202251938B7}" srcOrd="3" destOrd="0" presId="urn:microsoft.com/office/officeart/2005/8/layout/hProcess4"/>
    <dgm:cxn modelId="{E56329D8-3554-4CF5-8FDE-CEB36A8C52F0}" type="presParOf" srcId="{069327FF-63F3-42AD-89E5-6BFC7BD2C996}" destId="{0FD34EC7-3AB0-46BE-9D3E-A308551B5E17}"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DCC129-E156-4752-A189-826103ACF3F0}">
      <dsp:nvSpPr>
        <dsp:cNvPr id="0" name=""/>
        <dsp:cNvSpPr/>
      </dsp:nvSpPr>
      <dsp:spPr>
        <a:xfrm>
          <a:off x="12510" y="5097139"/>
          <a:ext cx="2602566" cy="2146573"/>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rtl="0">
            <a:lnSpc>
              <a:spcPct val="90000"/>
            </a:lnSpc>
            <a:spcBef>
              <a:spcPct val="0"/>
            </a:spcBef>
            <a:spcAft>
              <a:spcPct val="15000"/>
            </a:spcAft>
            <a:buChar char="•"/>
          </a:pPr>
          <a:r>
            <a:rPr lang="pl-PL" sz="1700" kern="1200" dirty="0">
              <a:latin typeface="Panton Black Caps"/>
            </a:rPr>
            <a:t>Wysłanie informacji na serwer z prośbą o utworzenie sesji</a:t>
          </a:r>
          <a:endParaRPr lang="pl-PL" sz="1700" kern="1200" dirty="0"/>
        </a:p>
        <a:p>
          <a:pPr marL="171450" lvl="1" indent="-171450" algn="l" defTabSz="755650" rtl="0">
            <a:lnSpc>
              <a:spcPct val="90000"/>
            </a:lnSpc>
            <a:spcBef>
              <a:spcPct val="0"/>
            </a:spcBef>
            <a:spcAft>
              <a:spcPct val="15000"/>
            </a:spcAft>
            <a:buChar char="•"/>
          </a:pPr>
          <a:r>
            <a:rPr lang="pl-PL" sz="1700" kern="1200" dirty="0">
              <a:latin typeface="Panton Black Caps"/>
            </a:rPr>
            <a:t>Utworzenie sesji i odesłanie tokenu przez serwer</a:t>
          </a:r>
          <a:endParaRPr lang="pl-PL" sz="1700" kern="1200" dirty="0"/>
        </a:p>
      </dsp:txBody>
      <dsp:txXfrm>
        <a:off x="61909" y="5146538"/>
        <a:ext cx="2503768" cy="1587795"/>
      </dsp:txXfrm>
    </dsp:sp>
    <dsp:sp modelId="{39E571E6-ADE9-426F-B260-B7B57F42B39C}">
      <dsp:nvSpPr>
        <dsp:cNvPr id="0" name=""/>
        <dsp:cNvSpPr/>
      </dsp:nvSpPr>
      <dsp:spPr>
        <a:xfrm>
          <a:off x="1483712" y="5639372"/>
          <a:ext cx="2824372" cy="2824372"/>
        </a:xfrm>
        <a:prstGeom prst="leftCircularArrow">
          <a:avLst>
            <a:gd name="adj1" fmla="val 2993"/>
            <a:gd name="adj2" fmla="val 366986"/>
            <a:gd name="adj3" fmla="val 2142497"/>
            <a:gd name="adj4" fmla="val 9024489"/>
            <a:gd name="adj5" fmla="val 349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A1C5E67-881C-4171-B081-37DA2E5C3DE4}">
      <dsp:nvSpPr>
        <dsp:cNvPr id="0" name=""/>
        <dsp:cNvSpPr/>
      </dsp:nvSpPr>
      <dsp:spPr>
        <a:xfrm>
          <a:off x="590858" y="6783732"/>
          <a:ext cx="2313392" cy="91995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None/>
          </a:pPr>
          <a:r>
            <a:rPr lang="pl-PL" sz="1500" kern="1200" dirty="0">
              <a:latin typeface="Panton Black Caps"/>
            </a:rPr>
            <a:t>Uruchomienie strony przez użytkownika i zgłoszenie chęci doboru psa</a:t>
          </a:r>
          <a:endParaRPr lang="pl-PL" sz="1500" kern="1200" dirty="0"/>
        </a:p>
      </dsp:txBody>
      <dsp:txXfrm>
        <a:off x="617803" y="6810677"/>
        <a:ext cx="2259502" cy="866069"/>
      </dsp:txXfrm>
    </dsp:sp>
    <dsp:sp modelId="{30DC6A54-9A4F-4640-89F0-8F4447213FAF}">
      <dsp:nvSpPr>
        <dsp:cNvPr id="0" name=""/>
        <dsp:cNvSpPr/>
      </dsp:nvSpPr>
      <dsp:spPr>
        <a:xfrm>
          <a:off x="3306848" y="5097139"/>
          <a:ext cx="2602566" cy="2146573"/>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A7BD40-51C8-4C0F-A000-929400814776}">
      <dsp:nvSpPr>
        <dsp:cNvPr id="0" name=""/>
        <dsp:cNvSpPr/>
      </dsp:nvSpPr>
      <dsp:spPr>
        <a:xfrm>
          <a:off x="4756362" y="3792941"/>
          <a:ext cx="3156922" cy="3156922"/>
        </a:xfrm>
        <a:prstGeom prst="circularArrow">
          <a:avLst>
            <a:gd name="adj1" fmla="val 2678"/>
            <a:gd name="adj2" fmla="val 325914"/>
            <a:gd name="adj3" fmla="val 19498576"/>
            <a:gd name="adj4" fmla="val 12575511"/>
            <a:gd name="adj5" fmla="val 3124"/>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E153BCE-B0A1-4A92-96EA-88EC6C7CB35B}">
      <dsp:nvSpPr>
        <dsp:cNvPr id="0" name=""/>
        <dsp:cNvSpPr/>
      </dsp:nvSpPr>
      <dsp:spPr>
        <a:xfrm>
          <a:off x="3885196" y="4637159"/>
          <a:ext cx="2313392" cy="91995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None/>
          </a:pPr>
          <a:r>
            <a:rPr lang="pl-PL" sz="1500" kern="1200" dirty="0">
              <a:latin typeface="Panton Black Caps"/>
            </a:rPr>
            <a:t>Wyświetlenie ankiety</a:t>
          </a:r>
          <a:endParaRPr lang="pl-PL" sz="1500" kern="1200" dirty="0"/>
        </a:p>
      </dsp:txBody>
      <dsp:txXfrm>
        <a:off x="3912141" y="4664104"/>
        <a:ext cx="2259502" cy="866069"/>
      </dsp:txXfrm>
    </dsp:sp>
    <dsp:sp modelId="{5B2E0C7A-BB78-4679-987C-A44EFF5D5311}">
      <dsp:nvSpPr>
        <dsp:cNvPr id="0" name=""/>
        <dsp:cNvSpPr/>
      </dsp:nvSpPr>
      <dsp:spPr>
        <a:xfrm>
          <a:off x="6601186" y="5097139"/>
          <a:ext cx="2602566" cy="2146573"/>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rtl="0">
            <a:lnSpc>
              <a:spcPct val="90000"/>
            </a:lnSpc>
            <a:spcBef>
              <a:spcPct val="0"/>
            </a:spcBef>
            <a:spcAft>
              <a:spcPct val="15000"/>
            </a:spcAft>
            <a:buChar char="•"/>
          </a:pPr>
          <a:r>
            <a:rPr lang="pl-PL" sz="1700" kern="1200" dirty="0">
              <a:latin typeface="Panton Black Caps"/>
            </a:rPr>
            <a:t>Wysłanie zebranych informacji na serwer</a:t>
          </a:r>
          <a:endParaRPr lang="pl-PL" sz="1700" kern="1200" dirty="0"/>
        </a:p>
        <a:p>
          <a:pPr marL="171450" lvl="1" indent="-171450" algn="l" defTabSz="755650" rtl="0">
            <a:lnSpc>
              <a:spcPct val="90000"/>
            </a:lnSpc>
            <a:spcBef>
              <a:spcPct val="0"/>
            </a:spcBef>
            <a:spcAft>
              <a:spcPct val="15000"/>
            </a:spcAft>
            <a:buChar char="•"/>
          </a:pPr>
          <a:r>
            <a:rPr lang="pl-PL" sz="1700" kern="1200" dirty="0">
              <a:latin typeface="Panton Black Caps"/>
            </a:rPr>
            <a:t>Potwierdzenie odebrania danych i wysłanie kodu dostępowego do nich</a:t>
          </a:r>
          <a:endParaRPr lang="pl-PL" sz="1700" kern="1200" dirty="0"/>
        </a:p>
      </dsp:txBody>
      <dsp:txXfrm>
        <a:off x="6650585" y="5146538"/>
        <a:ext cx="2503768" cy="1587795"/>
      </dsp:txXfrm>
    </dsp:sp>
    <dsp:sp modelId="{5CB4F763-6D07-40D2-82C3-3ED6AF3EB8F1}">
      <dsp:nvSpPr>
        <dsp:cNvPr id="0" name=""/>
        <dsp:cNvSpPr/>
      </dsp:nvSpPr>
      <dsp:spPr>
        <a:xfrm>
          <a:off x="8072388" y="5639372"/>
          <a:ext cx="2824372" cy="2824372"/>
        </a:xfrm>
        <a:prstGeom prst="leftCircularArrow">
          <a:avLst>
            <a:gd name="adj1" fmla="val 2993"/>
            <a:gd name="adj2" fmla="val 366986"/>
            <a:gd name="adj3" fmla="val 2142497"/>
            <a:gd name="adj4" fmla="val 9024489"/>
            <a:gd name="adj5" fmla="val 349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BB6D87-E7A1-4F4C-95F8-E4E4D915AA51}">
      <dsp:nvSpPr>
        <dsp:cNvPr id="0" name=""/>
        <dsp:cNvSpPr/>
      </dsp:nvSpPr>
      <dsp:spPr>
        <a:xfrm>
          <a:off x="7179534" y="6783732"/>
          <a:ext cx="2313392" cy="91995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None/>
          </a:pPr>
          <a:r>
            <a:rPr lang="pl-PL" sz="1500" kern="1200" dirty="0">
              <a:latin typeface="Panton Black Caps"/>
            </a:rPr>
            <a:t>Użytkownik wypełnił ankietę</a:t>
          </a:r>
          <a:endParaRPr lang="pl-PL" sz="1500" kern="1200" dirty="0"/>
        </a:p>
      </dsp:txBody>
      <dsp:txXfrm>
        <a:off x="7206479" y="6810677"/>
        <a:ext cx="2259502" cy="866069"/>
      </dsp:txXfrm>
    </dsp:sp>
    <dsp:sp modelId="{AA925E87-667F-40AC-80A3-4CB5E2CB73CF}">
      <dsp:nvSpPr>
        <dsp:cNvPr id="0" name=""/>
        <dsp:cNvSpPr/>
      </dsp:nvSpPr>
      <dsp:spPr>
        <a:xfrm>
          <a:off x="9895524" y="5097139"/>
          <a:ext cx="2602566" cy="2146573"/>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34B5069-EACB-4DD7-B06A-CA6E64A7415C}">
      <dsp:nvSpPr>
        <dsp:cNvPr id="0" name=""/>
        <dsp:cNvSpPr/>
      </dsp:nvSpPr>
      <dsp:spPr>
        <a:xfrm>
          <a:off x="11345038" y="3792941"/>
          <a:ext cx="3156922" cy="3156922"/>
        </a:xfrm>
        <a:prstGeom prst="circularArrow">
          <a:avLst>
            <a:gd name="adj1" fmla="val 2678"/>
            <a:gd name="adj2" fmla="val 325914"/>
            <a:gd name="adj3" fmla="val 19498576"/>
            <a:gd name="adj4" fmla="val 12575511"/>
            <a:gd name="adj5" fmla="val 3124"/>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3C97AE-12A3-45D0-ABEC-B89285030D6E}">
      <dsp:nvSpPr>
        <dsp:cNvPr id="0" name=""/>
        <dsp:cNvSpPr/>
      </dsp:nvSpPr>
      <dsp:spPr>
        <a:xfrm>
          <a:off x="10473872" y="4637159"/>
          <a:ext cx="2313392" cy="91995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None/>
          </a:pPr>
          <a:r>
            <a:rPr lang="pl-PL" sz="1500" kern="1200" dirty="0">
              <a:latin typeface="Panton Black Caps"/>
            </a:rPr>
            <a:t>Wyświetlenie strony z możliwością wysłania zdjęcia</a:t>
          </a:r>
        </a:p>
      </dsp:txBody>
      <dsp:txXfrm>
        <a:off x="10500817" y="4664104"/>
        <a:ext cx="2259502" cy="866069"/>
      </dsp:txXfrm>
    </dsp:sp>
    <dsp:sp modelId="{9C8A108D-99F4-4B86-99DE-C123E50591EE}">
      <dsp:nvSpPr>
        <dsp:cNvPr id="0" name=""/>
        <dsp:cNvSpPr/>
      </dsp:nvSpPr>
      <dsp:spPr>
        <a:xfrm>
          <a:off x="13189862" y="5097139"/>
          <a:ext cx="2602566" cy="2146573"/>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rtl="0">
            <a:lnSpc>
              <a:spcPct val="90000"/>
            </a:lnSpc>
            <a:spcBef>
              <a:spcPct val="0"/>
            </a:spcBef>
            <a:spcAft>
              <a:spcPct val="15000"/>
            </a:spcAft>
            <a:buChar char="•"/>
          </a:pPr>
          <a:r>
            <a:rPr lang="pl-PL" sz="1700" kern="1200" dirty="0">
              <a:latin typeface="Panton Black Caps"/>
            </a:rPr>
            <a:t>Wysłanie zdjęć na serwer</a:t>
          </a:r>
        </a:p>
        <a:p>
          <a:pPr marL="171450" lvl="1" indent="-171450" algn="l" defTabSz="755650" rtl="0">
            <a:lnSpc>
              <a:spcPct val="90000"/>
            </a:lnSpc>
            <a:spcBef>
              <a:spcPct val="0"/>
            </a:spcBef>
            <a:spcAft>
              <a:spcPct val="15000"/>
            </a:spcAft>
            <a:buChar char="•"/>
          </a:pPr>
          <a:r>
            <a:rPr lang="pl-PL" sz="1700" kern="1200" dirty="0">
              <a:latin typeface="Panton Black Caps"/>
            </a:rPr>
            <a:t>Potwierdzenie odebrania danych i wysłanie kodu dostępowego do nich</a:t>
          </a:r>
        </a:p>
      </dsp:txBody>
      <dsp:txXfrm>
        <a:off x="13239261" y="5146538"/>
        <a:ext cx="2503768" cy="1587795"/>
      </dsp:txXfrm>
    </dsp:sp>
    <dsp:sp modelId="{B36589F3-E937-4340-903E-BC11580E0B8C}">
      <dsp:nvSpPr>
        <dsp:cNvPr id="0" name=""/>
        <dsp:cNvSpPr/>
      </dsp:nvSpPr>
      <dsp:spPr>
        <a:xfrm>
          <a:off x="14661064" y="5639372"/>
          <a:ext cx="2824372" cy="2824372"/>
        </a:xfrm>
        <a:prstGeom prst="leftCircularArrow">
          <a:avLst>
            <a:gd name="adj1" fmla="val 2993"/>
            <a:gd name="adj2" fmla="val 366986"/>
            <a:gd name="adj3" fmla="val 2142497"/>
            <a:gd name="adj4" fmla="val 9024489"/>
            <a:gd name="adj5" fmla="val 349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D0D5761-26BC-40DA-AB76-FA599BB217FE}">
      <dsp:nvSpPr>
        <dsp:cNvPr id="0" name=""/>
        <dsp:cNvSpPr/>
      </dsp:nvSpPr>
      <dsp:spPr>
        <a:xfrm>
          <a:off x="13768210" y="6783732"/>
          <a:ext cx="2313392" cy="91995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None/>
          </a:pPr>
          <a:r>
            <a:rPr lang="pl-PL" sz="1500" kern="1200" dirty="0">
              <a:latin typeface="Panton Black Caps"/>
            </a:rPr>
            <a:t>Użytkownik wysłał zdjęcia</a:t>
          </a:r>
        </a:p>
      </dsp:txBody>
      <dsp:txXfrm>
        <a:off x="13795155" y="6810677"/>
        <a:ext cx="2259502" cy="866069"/>
      </dsp:txXfrm>
    </dsp:sp>
    <dsp:sp modelId="{BD8A666F-1EAB-4BDD-B16F-DFB1F1662CEB}">
      <dsp:nvSpPr>
        <dsp:cNvPr id="0" name=""/>
        <dsp:cNvSpPr/>
      </dsp:nvSpPr>
      <dsp:spPr>
        <a:xfrm>
          <a:off x="16484200" y="5097139"/>
          <a:ext cx="2602566" cy="2146573"/>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rtl="0">
            <a:lnSpc>
              <a:spcPct val="90000"/>
            </a:lnSpc>
            <a:spcBef>
              <a:spcPct val="0"/>
            </a:spcBef>
            <a:spcAft>
              <a:spcPct val="15000"/>
            </a:spcAft>
            <a:buChar char="•"/>
          </a:pPr>
          <a:r>
            <a:rPr lang="pl-PL" sz="1700" kern="1200" dirty="0">
              <a:latin typeface="Panton Black Caps"/>
            </a:rPr>
            <a:t>Wysłanie prośby o predykcje zebranych danych na serwer</a:t>
          </a:r>
        </a:p>
        <a:p>
          <a:pPr marL="171450" lvl="1" indent="-171450" algn="l" defTabSz="755650" rtl="0">
            <a:lnSpc>
              <a:spcPct val="90000"/>
            </a:lnSpc>
            <a:spcBef>
              <a:spcPct val="0"/>
            </a:spcBef>
            <a:spcAft>
              <a:spcPct val="15000"/>
            </a:spcAft>
            <a:buChar char="•"/>
          </a:pPr>
          <a:r>
            <a:rPr lang="pl-PL" sz="1700" kern="1200" dirty="0">
              <a:latin typeface="Panton Black Caps"/>
            </a:rPr>
            <a:t>Odpowiedź serwera po obliczeniach z pełnym wykazem wyników</a:t>
          </a:r>
        </a:p>
      </dsp:txBody>
      <dsp:txXfrm>
        <a:off x="16533599" y="5606518"/>
        <a:ext cx="2503768" cy="1587795"/>
      </dsp:txXfrm>
    </dsp:sp>
    <dsp:sp modelId="{77E36899-9AFA-4A40-92B8-8A903B676193}">
      <dsp:nvSpPr>
        <dsp:cNvPr id="0" name=""/>
        <dsp:cNvSpPr/>
      </dsp:nvSpPr>
      <dsp:spPr>
        <a:xfrm>
          <a:off x="17933714" y="3792941"/>
          <a:ext cx="3156922" cy="3156922"/>
        </a:xfrm>
        <a:prstGeom prst="circularArrow">
          <a:avLst>
            <a:gd name="adj1" fmla="val 2678"/>
            <a:gd name="adj2" fmla="val 325914"/>
            <a:gd name="adj3" fmla="val 19498576"/>
            <a:gd name="adj4" fmla="val 12575511"/>
            <a:gd name="adj5" fmla="val 3124"/>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5A0750A-167D-47CE-B422-397532E74ECA}">
      <dsp:nvSpPr>
        <dsp:cNvPr id="0" name=""/>
        <dsp:cNvSpPr/>
      </dsp:nvSpPr>
      <dsp:spPr>
        <a:xfrm>
          <a:off x="17062548" y="4637159"/>
          <a:ext cx="2313392" cy="91995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None/>
          </a:pPr>
          <a:r>
            <a:rPr lang="pl-PL" sz="1500" kern="1200" dirty="0">
              <a:latin typeface="Panton Black Caps"/>
            </a:rPr>
            <a:t>Przewidywanie zebranych danych</a:t>
          </a:r>
        </a:p>
      </dsp:txBody>
      <dsp:txXfrm>
        <a:off x="17089493" y="4664104"/>
        <a:ext cx="2259502" cy="866069"/>
      </dsp:txXfrm>
    </dsp:sp>
    <dsp:sp modelId="{FDFFC43A-51AD-4618-A0AA-897E31DECAD6}">
      <dsp:nvSpPr>
        <dsp:cNvPr id="0" name=""/>
        <dsp:cNvSpPr/>
      </dsp:nvSpPr>
      <dsp:spPr>
        <a:xfrm>
          <a:off x="19778538" y="5097139"/>
          <a:ext cx="2602566" cy="2146573"/>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029A2A-F5CC-4BDA-9DC4-7202251938B7}">
      <dsp:nvSpPr>
        <dsp:cNvPr id="0" name=""/>
        <dsp:cNvSpPr/>
      </dsp:nvSpPr>
      <dsp:spPr>
        <a:xfrm>
          <a:off x="20356886" y="6783732"/>
          <a:ext cx="2313392" cy="91995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None/>
          </a:pPr>
          <a:r>
            <a:rPr lang="pl-PL" sz="1500" kern="1200" dirty="0">
              <a:latin typeface="Panton Black Caps"/>
            </a:rPr>
            <a:t>Wyświetlenie wyników użytkownikowi</a:t>
          </a:r>
        </a:p>
      </dsp:txBody>
      <dsp:txXfrm>
        <a:off x="20383831" y="6810677"/>
        <a:ext cx="2259502" cy="86606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Shape 17"/>
          <p:cNvSpPr>
            <a:spLocks noGrp="1" noRot="1" noChangeAspect="1"/>
          </p:cNvSpPr>
          <p:nvPr>
            <p:ph type="sldImg"/>
          </p:nvPr>
        </p:nvSpPr>
        <p:spPr>
          <a:xfrm>
            <a:off x="1143000" y="685800"/>
            <a:ext cx="4572000" cy="3429000"/>
          </a:xfrm>
          <a:prstGeom prst="rect">
            <a:avLst/>
          </a:prstGeom>
        </p:spPr>
        <p:txBody>
          <a:bodyPr/>
          <a:lstStyle/>
          <a:p>
            <a:endParaRPr/>
          </a:p>
        </p:txBody>
      </p:sp>
      <p:sp>
        <p:nvSpPr>
          <p:cNvPr id="18" name="Shape 1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778000" y="2298700"/>
            <a:ext cx="20828000" cy="4648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r>
              <a:t>Title Text</a:t>
            </a:r>
          </a:p>
        </p:txBody>
      </p:sp>
      <p:sp>
        <p:nvSpPr>
          <p:cNvPr id="3" name="Body Level One…"/>
          <p:cNvSpPr txBox="1">
            <a:spLocks noGrp="1"/>
          </p:cNvSpPr>
          <p:nvPr>
            <p:ph type="body" idx="1"/>
          </p:nvPr>
        </p:nvSpPr>
        <p:spPr>
          <a:xfrm>
            <a:off x="1778000" y="7073900"/>
            <a:ext cx="20828000" cy="1587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Panton Black Caps"/>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Panton Black Caps"/>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Panton Black Caps"/>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Panton Black Caps"/>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Panton Black Caps"/>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Panton Black Caps"/>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Panton Black Caps"/>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Panton Black Caps"/>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Panton Black Caps"/>
        </a:defRPr>
      </a:lvl9pPr>
    </p:titleStyle>
    <p:bodyStyle>
      <a:lvl1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1pPr>
      <a:lvl2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2pPr>
      <a:lvl3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3pPr>
      <a:lvl4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4pPr>
      <a:lvl5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fzt-szablon-z-opisem-prac-1920x1080-sty-2021-2.png" descr="fzt-szablon-z-opisem-prac-1920x1080-sty-2021-2.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6" name="Tytuł pracy"/>
          <p:cNvSpPr txBox="1"/>
          <p:nvPr/>
        </p:nvSpPr>
        <p:spPr>
          <a:xfrm>
            <a:off x="7938488" y="815298"/>
            <a:ext cx="12869862"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5000" b="0" cap="all">
                <a:solidFill>
                  <a:srgbClr val="FFFFFF"/>
                </a:solidFill>
                <a:latin typeface="Panton ExtraBold"/>
                <a:ea typeface="Panton ExtraBold"/>
                <a:cs typeface="Panton ExtraBold"/>
                <a:sym typeface="Panton ExtraBold"/>
              </a:defRPr>
            </a:lvl1pPr>
          </a:lstStyle>
          <a:p>
            <a:r>
              <a:rPr lang="pl-PL" sz="4400" dirty="0"/>
              <a:t>BREEDSELECTOR – INTELIGENTNY DOBÓR </a:t>
            </a:r>
            <a:br>
              <a:rPr lang="pl-PL" sz="4400" dirty="0"/>
            </a:br>
            <a:r>
              <a:rPr lang="pl-PL" sz="4400" dirty="0"/>
              <a:t>RASY PSA NA PODSTAWIE WYWIADU</a:t>
            </a:r>
          </a:p>
        </p:txBody>
      </p:sp>
      <p:sp>
        <p:nvSpPr>
          <p:cNvPr id="6" name="Autor pracy:…">
            <a:extLst>
              <a:ext uri="{FF2B5EF4-FFF2-40B4-BE49-F238E27FC236}">
                <a16:creationId xmlns:a16="http://schemas.microsoft.com/office/drawing/2014/main" id="{F3461CB2-8795-43DC-B45C-521EA97AE759}"/>
              </a:ext>
            </a:extLst>
          </p:cNvPr>
          <p:cNvSpPr txBox="1"/>
          <p:nvPr/>
        </p:nvSpPr>
        <p:spPr>
          <a:xfrm>
            <a:off x="13635853" y="5044426"/>
            <a:ext cx="10011612" cy="1754322"/>
          </a:xfrm>
          <a:prstGeom prst="rect">
            <a:avLst/>
          </a:prstGeom>
          <a:ln w="12700">
            <a:miter lim="400000"/>
          </a:ln>
          <a:extLst>
            <a:ext uri="{C572A759-6A51-4108-AA02-DFA0A04FC94B}">
              <ma14:wrappingTextBoxFlag xmlns:lc="http://schemas.openxmlformats.org/drawingml/2006/lockedCanvas" xmlns:m="http://schemas.openxmlformats.org/officeDocument/2006/math" xmlns:a14="http://schemas.microsoft.com/office/drawing/2010/main" xmlns:ma14="http://schemas.microsoft.com/office/mac/drawingml/2011/main" xmlns="" val="1"/>
            </a:ext>
          </a:extLst>
        </p:spPr>
        <p:txBody>
          <a:bodyPr wrap="square" lIns="45718" tIns="45718" rIns="45718" bIns="45718"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295775" rtl="0" fontAlgn="auto" latinLnBrk="0" hangingPunct="0">
              <a:lnSpc>
                <a:spcPct val="100000"/>
              </a:lnSpc>
              <a:spcBef>
                <a:spcPts val="0"/>
              </a:spcBef>
              <a:spcAft>
                <a:spcPts val="0"/>
              </a:spcAft>
              <a:buClrTx/>
              <a:buSzTx/>
              <a:buFontTx/>
              <a:buNone/>
              <a:tabLst/>
              <a:defRPr kumimoji="0" sz="8500" b="0" i="0" u="none" strike="noStrike" cap="none" spc="0" normalizeH="0" baseline="0">
                <a:ln>
                  <a:noFill/>
                </a:ln>
                <a:solidFill>
                  <a:srgbClr val="000000"/>
                </a:solidFill>
                <a:effectLst/>
                <a:uFillTx/>
                <a:latin typeface="+mn-lt"/>
                <a:ea typeface="+mn-ea"/>
                <a:cs typeface="+mn-cs"/>
                <a:sym typeface="Helvetica"/>
              </a:defRPr>
            </a:lvl1pPr>
            <a:lvl2pPr marL="0" marR="0" indent="0" algn="l" defTabSz="4295775" rtl="0" fontAlgn="auto" latinLnBrk="0" hangingPunct="0">
              <a:lnSpc>
                <a:spcPct val="100000"/>
              </a:lnSpc>
              <a:spcBef>
                <a:spcPts val="0"/>
              </a:spcBef>
              <a:spcAft>
                <a:spcPts val="0"/>
              </a:spcAft>
              <a:buClrTx/>
              <a:buSzTx/>
              <a:buFontTx/>
              <a:buNone/>
              <a:tabLst/>
              <a:defRPr kumimoji="0" sz="8500" b="0" i="0" u="none" strike="noStrike" cap="none" spc="0" normalizeH="0" baseline="0">
                <a:ln>
                  <a:noFill/>
                </a:ln>
                <a:solidFill>
                  <a:srgbClr val="000000"/>
                </a:solidFill>
                <a:effectLst/>
                <a:uFillTx/>
                <a:latin typeface="+mn-lt"/>
                <a:ea typeface="+mn-ea"/>
                <a:cs typeface="+mn-cs"/>
                <a:sym typeface="Helvetica"/>
              </a:defRPr>
            </a:lvl2pPr>
            <a:lvl3pPr marL="0" marR="0" indent="0" algn="l" defTabSz="4295775" rtl="0" fontAlgn="auto" latinLnBrk="0" hangingPunct="0">
              <a:lnSpc>
                <a:spcPct val="100000"/>
              </a:lnSpc>
              <a:spcBef>
                <a:spcPts val="0"/>
              </a:spcBef>
              <a:spcAft>
                <a:spcPts val="0"/>
              </a:spcAft>
              <a:buClrTx/>
              <a:buSzTx/>
              <a:buFontTx/>
              <a:buNone/>
              <a:tabLst/>
              <a:defRPr kumimoji="0" sz="8500" b="0" i="0" u="none" strike="noStrike" cap="none" spc="0" normalizeH="0" baseline="0">
                <a:ln>
                  <a:noFill/>
                </a:ln>
                <a:solidFill>
                  <a:srgbClr val="000000"/>
                </a:solidFill>
                <a:effectLst/>
                <a:uFillTx/>
                <a:latin typeface="+mn-lt"/>
                <a:ea typeface="+mn-ea"/>
                <a:cs typeface="+mn-cs"/>
                <a:sym typeface="Helvetica"/>
              </a:defRPr>
            </a:lvl3pPr>
            <a:lvl4pPr marL="0" marR="0" indent="0" algn="l" defTabSz="4295775" rtl="0" fontAlgn="auto" latinLnBrk="0" hangingPunct="0">
              <a:lnSpc>
                <a:spcPct val="100000"/>
              </a:lnSpc>
              <a:spcBef>
                <a:spcPts val="0"/>
              </a:spcBef>
              <a:spcAft>
                <a:spcPts val="0"/>
              </a:spcAft>
              <a:buClrTx/>
              <a:buSzTx/>
              <a:buFontTx/>
              <a:buNone/>
              <a:tabLst/>
              <a:defRPr kumimoji="0" sz="8500" b="0" i="0" u="none" strike="noStrike" cap="none" spc="0" normalizeH="0" baseline="0">
                <a:ln>
                  <a:noFill/>
                </a:ln>
                <a:solidFill>
                  <a:srgbClr val="000000"/>
                </a:solidFill>
                <a:effectLst/>
                <a:uFillTx/>
                <a:latin typeface="+mn-lt"/>
                <a:ea typeface="+mn-ea"/>
                <a:cs typeface="+mn-cs"/>
                <a:sym typeface="Helvetica"/>
              </a:defRPr>
            </a:lvl4pPr>
            <a:lvl5pPr marL="0" marR="0" indent="0" algn="l" defTabSz="4295775" rtl="0" fontAlgn="auto" latinLnBrk="0" hangingPunct="0">
              <a:lnSpc>
                <a:spcPct val="100000"/>
              </a:lnSpc>
              <a:spcBef>
                <a:spcPts val="0"/>
              </a:spcBef>
              <a:spcAft>
                <a:spcPts val="0"/>
              </a:spcAft>
              <a:buClrTx/>
              <a:buSzTx/>
              <a:buFontTx/>
              <a:buNone/>
              <a:tabLst/>
              <a:defRPr kumimoji="0" sz="8500" b="0" i="0" u="none" strike="noStrike" cap="none" spc="0" normalizeH="0" baseline="0">
                <a:ln>
                  <a:noFill/>
                </a:ln>
                <a:solidFill>
                  <a:srgbClr val="000000"/>
                </a:solidFill>
                <a:effectLst/>
                <a:uFillTx/>
                <a:latin typeface="+mn-lt"/>
                <a:ea typeface="+mn-ea"/>
                <a:cs typeface="+mn-cs"/>
                <a:sym typeface="Helvetica"/>
              </a:defRPr>
            </a:lvl5pPr>
            <a:lvl6pPr marL="0" marR="0" indent="0" algn="l" defTabSz="4295775" rtl="0" fontAlgn="auto" latinLnBrk="0" hangingPunct="0">
              <a:lnSpc>
                <a:spcPct val="100000"/>
              </a:lnSpc>
              <a:spcBef>
                <a:spcPts val="0"/>
              </a:spcBef>
              <a:spcAft>
                <a:spcPts val="0"/>
              </a:spcAft>
              <a:buClrTx/>
              <a:buSzTx/>
              <a:buFontTx/>
              <a:buNone/>
              <a:tabLst/>
              <a:defRPr kumimoji="0" sz="8500" b="0" i="0" u="none" strike="noStrike" cap="none" spc="0" normalizeH="0" baseline="0">
                <a:ln>
                  <a:noFill/>
                </a:ln>
                <a:solidFill>
                  <a:srgbClr val="000000"/>
                </a:solidFill>
                <a:effectLst/>
                <a:uFillTx/>
                <a:latin typeface="+mn-lt"/>
                <a:ea typeface="+mn-ea"/>
                <a:cs typeface="+mn-cs"/>
                <a:sym typeface="Helvetica"/>
              </a:defRPr>
            </a:lvl6pPr>
            <a:lvl7pPr marL="0" marR="0" indent="0" algn="l" defTabSz="4295775" rtl="0" fontAlgn="auto" latinLnBrk="0" hangingPunct="0">
              <a:lnSpc>
                <a:spcPct val="100000"/>
              </a:lnSpc>
              <a:spcBef>
                <a:spcPts val="0"/>
              </a:spcBef>
              <a:spcAft>
                <a:spcPts val="0"/>
              </a:spcAft>
              <a:buClrTx/>
              <a:buSzTx/>
              <a:buFontTx/>
              <a:buNone/>
              <a:tabLst/>
              <a:defRPr kumimoji="0" sz="8500" b="0" i="0" u="none" strike="noStrike" cap="none" spc="0" normalizeH="0" baseline="0">
                <a:ln>
                  <a:noFill/>
                </a:ln>
                <a:solidFill>
                  <a:srgbClr val="000000"/>
                </a:solidFill>
                <a:effectLst/>
                <a:uFillTx/>
                <a:latin typeface="+mn-lt"/>
                <a:ea typeface="+mn-ea"/>
                <a:cs typeface="+mn-cs"/>
                <a:sym typeface="Helvetica"/>
              </a:defRPr>
            </a:lvl7pPr>
            <a:lvl8pPr marL="0" marR="0" indent="0" algn="l" defTabSz="4295775" rtl="0" fontAlgn="auto" latinLnBrk="0" hangingPunct="0">
              <a:lnSpc>
                <a:spcPct val="100000"/>
              </a:lnSpc>
              <a:spcBef>
                <a:spcPts val="0"/>
              </a:spcBef>
              <a:spcAft>
                <a:spcPts val="0"/>
              </a:spcAft>
              <a:buClrTx/>
              <a:buSzTx/>
              <a:buFontTx/>
              <a:buNone/>
              <a:tabLst/>
              <a:defRPr kumimoji="0" sz="8500" b="0" i="0" u="none" strike="noStrike" cap="none" spc="0" normalizeH="0" baseline="0">
                <a:ln>
                  <a:noFill/>
                </a:ln>
                <a:solidFill>
                  <a:srgbClr val="000000"/>
                </a:solidFill>
                <a:effectLst/>
                <a:uFillTx/>
                <a:latin typeface="+mn-lt"/>
                <a:ea typeface="+mn-ea"/>
                <a:cs typeface="+mn-cs"/>
                <a:sym typeface="Helvetica"/>
              </a:defRPr>
            </a:lvl8pPr>
            <a:lvl9pPr marL="0" marR="0" indent="0" algn="l" defTabSz="4295775" rtl="0" fontAlgn="auto" latinLnBrk="0" hangingPunct="0">
              <a:lnSpc>
                <a:spcPct val="100000"/>
              </a:lnSpc>
              <a:spcBef>
                <a:spcPts val="0"/>
              </a:spcBef>
              <a:spcAft>
                <a:spcPts val="0"/>
              </a:spcAft>
              <a:buClrTx/>
              <a:buSzTx/>
              <a:buFontTx/>
              <a:buNone/>
              <a:tabLst/>
              <a:defRPr kumimoji="0" sz="8500" b="0" i="0" u="none" strike="noStrike" cap="none" spc="0" normalizeH="0" baseline="0">
                <a:ln>
                  <a:noFill/>
                </a:ln>
                <a:solidFill>
                  <a:srgbClr val="000000"/>
                </a:solidFill>
                <a:effectLst/>
                <a:uFillTx/>
                <a:latin typeface="+mn-lt"/>
                <a:ea typeface="+mn-ea"/>
                <a:cs typeface="+mn-cs"/>
                <a:sym typeface="Helvetica"/>
              </a:defRPr>
            </a:lvl9pPr>
          </a:lstStyle>
          <a:p>
            <a:pPr algn="ctr"/>
            <a:r>
              <a:rPr lang="pl-PL" sz="3600" dirty="0"/>
              <a:t>Mateusz Nalepka</a:t>
            </a:r>
            <a:br>
              <a:rPr lang="pl-PL" sz="3600" dirty="0"/>
            </a:br>
            <a:r>
              <a:rPr lang="pl-PL" sz="3600" dirty="0"/>
              <a:t>Dominik Płachta</a:t>
            </a:r>
            <a:br>
              <a:rPr lang="pl-PL" sz="3600" dirty="0"/>
            </a:br>
            <a:r>
              <a:rPr lang="pl-PL" sz="3600" dirty="0"/>
              <a:t>Jan </a:t>
            </a:r>
            <a:r>
              <a:rPr lang="pl-PL" sz="3600" dirty="0" err="1"/>
              <a:t>Sikoń</a:t>
            </a:r>
            <a:endParaRPr lang="pl-PL" sz="3600" dirty="0"/>
          </a:p>
        </p:txBody>
      </p:sp>
      <p:sp>
        <p:nvSpPr>
          <p:cNvPr id="7" name="Tytuł pracy - tytuł Twojej pracy powinien mieć…">
            <a:extLst>
              <a:ext uri="{FF2B5EF4-FFF2-40B4-BE49-F238E27FC236}">
                <a16:creationId xmlns:a16="http://schemas.microsoft.com/office/drawing/2014/main" id="{D3C1D24D-8AA4-4435-8B49-17ECEF81C77C}"/>
              </a:ext>
            </a:extLst>
          </p:cNvPr>
          <p:cNvSpPr txBox="1"/>
          <p:nvPr/>
        </p:nvSpPr>
        <p:spPr>
          <a:xfrm>
            <a:off x="13630890" y="10992836"/>
            <a:ext cx="10017023" cy="1200325"/>
          </a:xfrm>
          <a:prstGeom prst="rect">
            <a:avLst/>
          </a:prstGeom>
          <a:ln w="12700">
            <a:miter lim="400000"/>
          </a:ln>
          <a:extLst>
            <a:ext uri="{C572A759-6A51-4108-AA02-DFA0A04FC94B}">
              <ma14:wrappingTextBoxFlag xmlns:lc="http://schemas.openxmlformats.org/drawingml/2006/lockedCanvas" xmlns:m="http://schemas.openxmlformats.org/officeDocument/2006/math" xmlns:a14="http://schemas.microsoft.com/office/drawing/2010/main" xmlns:ma14="http://schemas.microsoft.com/office/mac/drawingml/2011/main" xmlns="" val="1"/>
            </a:ext>
          </a:extLst>
        </p:spPr>
        <p:txBody>
          <a:bodyPr wrap="square" lIns="45718" tIns="45718" rIns="45718" bIns="45718"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295775" rtl="0" fontAlgn="auto" latinLnBrk="0" hangingPunct="0">
              <a:lnSpc>
                <a:spcPct val="100000"/>
              </a:lnSpc>
              <a:spcBef>
                <a:spcPts val="0"/>
              </a:spcBef>
              <a:spcAft>
                <a:spcPts val="0"/>
              </a:spcAft>
              <a:buClrTx/>
              <a:buSzTx/>
              <a:buFontTx/>
              <a:buNone/>
              <a:tabLst/>
              <a:defRPr kumimoji="0" sz="8500" b="0" i="0" u="none" strike="noStrike" cap="none" spc="0" normalizeH="0" baseline="0">
                <a:ln>
                  <a:noFill/>
                </a:ln>
                <a:solidFill>
                  <a:srgbClr val="000000"/>
                </a:solidFill>
                <a:effectLst/>
                <a:uFillTx/>
                <a:latin typeface="+mn-lt"/>
                <a:ea typeface="+mn-ea"/>
                <a:cs typeface="+mn-cs"/>
                <a:sym typeface="Helvetica"/>
              </a:defRPr>
            </a:lvl1pPr>
            <a:lvl2pPr marL="0" marR="0" indent="0" algn="l" defTabSz="4295775" rtl="0" fontAlgn="auto" latinLnBrk="0" hangingPunct="0">
              <a:lnSpc>
                <a:spcPct val="100000"/>
              </a:lnSpc>
              <a:spcBef>
                <a:spcPts val="0"/>
              </a:spcBef>
              <a:spcAft>
                <a:spcPts val="0"/>
              </a:spcAft>
              <a:buClrTx/>
              <a:buSzTx/>
              <a:buFontTx/>
              <a:buNone/>
              <a:tabLst/>
              <a:defRPr kumimoji="0" sz="8500" b="0" i="0" u="none" strike="noStrike" cap="none" spc="0" normalizeH="0" baseline="0">
                <a:ln>
                  <a:noFill/>
                </a:ln>
                <a:solidFill>
                  <a:srgbClr val="000000"/>
                </a:solidFill>
                <a:effectLst/>
                <a:uFillTx/>
                <a:latin typeface="+mn-lt"/>
                <a:ea typeface="+mn-ea"/>
                <a:cs typeface="+mn-cs"/>
                <a:sym typeface="Helvetica"/>
              </a:defRPr>
            </a:lvl2pPr>
            <a:lvl3pPr marL="0" marR="0" indent="0" algn="l" defTabSz="4295775" rtl="0" fontAlgn="auto" latinLnBrk="0" hangingPunct="0">
              <a:lnSpc>
                <a:spcPct val="100000"/>
              </a:lnSpc>
              <a:spcBef>
                <a:spcPts val="0"/>
              </a:spcBef>
              <a:spcAft>
                <a:spcPts val="0"/>
              </a:spcAft>
              <a:buClrTx/>
              <a:buSzTx/>
              <a:buFontTx/>
              <a:buNone/>
              <a:tabLst/>
              <a:defRPr kumimoji="0" sz="8500" b="0" i="0" u="none" strike="noStrike" cap="none" spc="0" normalizeH="0" baseline="0">
                <a:ln>
                  <a:noFill/>
                </a:ln>
                <a:solidFill>
                  <a:srgbClr val="000000"/>
                </a:solidFill>
                <a:effectLst/>
                <a:uFillTx/>
                <a:latin typeface="+mn-lt"/>
                <a:ea typeface="+mn-ea"/>
                <a:cs typeface="+mn-cs"/>
                <a:sym typeface="Helvetica"/>
              </a:defRPr>
            </a:lvl3pPr>
            <a:lvl4pPr marL="0" marR="0" indent="0" algn="l" defTabSz="4295775" rtl="0" fontAlgn="auto" latinLnBrk="0" hangingPunct="0">
              <a:lnSpc>
                <a:spcPct val="100000"/>
              </a:lnSpc>
              <a:spcBef>
                <a:spcPts val="0"/>
              </a:spcBef>
              <a:spcAft>
                <a:spcPts val="0"/>
              </a:spcAft>
              <a:buClrTx/>
              <a:buSzTx/>
              <a:buFontTx/>
              <a:buNone/>
              <a:tabLst/>
              <a:defRPr kumimoji="0" sz="8500" b="0" i="0" u="none" strike="noStrike" cap="none" spc="0" normalizeH="0" baseline="0">
                <a:ln>
                  <a:noFill/>
                </a:ln>
                <a:solidFill>
                  <a:srgbClr val="000000"/>
                </a:solidFill>
                <a:effectLst/>
                <a:uFillTx/>
                <a:latin typeface="+mn-lt"/>
                <a:ea typeface="+mn-ea"/>
                <a:cs typeface="+mn-cs"/>
                <a:sym typeface="Helvetica"/>
              </a:defRPr>
            </a:lvl4pPr>
            <a:lvl5pPr marL="0" marR="0" indent="0" algn="l" defTabSz="4295775" rtl="0" fontAlgn="auto" latinLnBrk="0" hangingPunct="0">
              <a:lnSpc>
                <a:spcPct val="100000"/>
              </a:lnSpc>
              <a:spcBef>
                <a:spcPts val="0"/>
              </a:spcBef>
              <a:spcAft>
                <a:spcPts val="0"/>
              </a:spcAft>
              <a:buClrTx/>
              <a:buSzTx/>
              <a:buFontTx/>
              <a:buNone/>
              <a:tabLst/>
              <a:defRPr kumimoji="0" sz="8500" b="0" i="0" u="none" strike="noStrike" cap="none" spc="0" normalizeH="0" baseline="0">
                <a:ln>
                  <a:noFill/>
                </a:ln>
                <a:solidFill>
                  <a:srgbClr val="000000"/>
                </a:solidFill>
                <a:effectLst/>
                <a:uFillTx/>
                <a:latin typeface="+mn-lt"/>
                <a:ea typeface="+mn-ea"/>
                <a:cs typeface="+mn-cs"/>
                <a:sym typeface="Helvetica"/>
              </a:defRPr>
            </a:lvl5pPr>
            <a:lvl6pPr marL="0" marR="0" indent="0" algn="l" defTabSz="4295775" rtl="0" fontAlgn="auto" latinLnBrk="0" hangingPunct="0">
              <a:lnSpc>
                <a:spcPct val="100000"/>
              </a:lnSpc>
              <a:spcBef>
                <a:spcPts val="0"/>
              </a:spcBef>
              <a:spcAft>
                <a:spcPts val="0"/>
              </a:spcAft>
              <a:buClrTx/>
              <a:buSzTx/>
              <a:buFontTx/>
              <a:buNone/>
              <a:tabLst/>
              <a:defRPr kumimoji="0" sz="8500" b="0" i="0" u="none" strike="noStrike" cap="none" spc="0" normalizeH="0" baseline="0">
                <a:ln>
                  <a:noFill/>
                </a:ln>
                <a:solidFill>
                  <a:srgbClr val="000000"/>
                </a:solidFill>
                <a:effectLst/>
                <a:uFillTx/>
                <a:latin typeface="+mn-lt"/>
                <a:ea typeface="+mn-ea"/>
                <a:cs typeface="+mn-cs"/>
                <a:sym typeface="Helvetica"/>
              </a:defRPr>
            </a:lvl6pPr>
            <a:lvl7pPr marL="0" marR="0" indent="0" algn="l" defTabSz="4295775" rtl="0" fontAlgn="auto" latinLnBrk="0" hangingPunct="0">
              <a:lnSpc>
                <a:spcPct val="100000"/>
              </a:lnSpc>
              <a:spcBef>
                <a:spcPts val="0"/>
              </a:spcBef>
              <a:spcAft>
                <a:spcPts val="0"/>
              </a:spcAft>
              <a:buClrTx/>
              <a:buSzTx/>
              <a:buFontTx/>
              <a:buNone/>
              <a:tabLst/>
              <a:defRPr kumimoji="0" sz="8500" b="0" i="0" u="none" strike="noStrike" cap="none" spc="0" normalizeH="0" baseline="0">
                <a:ln>
                  <a:noFill/>
                </a:ln>
                <a:solidFill>
                  <a:srgbClr val="000000"/>
                </a:solidFill>
                <a:effectLst/>
                <a:uFillTx/>
                <a:latin typeface="+mn-lt"/>
                <a:ea typeface="+mn-ea"/>
                <a:cs typeface="+mn-cs"/>
                <a:sym typeface="Helvetica"/>
              </a:defRPr>
            </a:lvl7pPr>
            <a:lvl8pPr marL="0" marR="0" indent="0" algn="l" defTabSz="4295775" rtl="0" fontAlgn="auto" latinLnBrk="0" hangingPunct="0">
              <a:lnSpc>
                <a:spcPct val="100000"/>
              </a:lnSpc>
              <a:spcBef>
                <a:spcPts val="0"/>
              </a:spcBef>
              <a:spcAft>
                <a:spcPts val="0"/>
              </a:spcAft>
              <a:buClrTx/>
              <a:buSzTx/>
              <a:buFontTx/>
              <a:buNone/>
              <a:tabLst/>
              <a:defRPr kumimoji="0" sz="8500" b="0" i="0" u="none" strike="noStrike" cap="none" spc="0" normalizeH="0" baseline="0">
                <a:ln>
                  <a:noFill/>
                </a:ln>
                <a:solidFill>
                  <a:srgbClr val="000000"/>
                </a:solidFill>
                <a:effectLst/>
                <a:uFillTx/>
                <a:latin typeface="+mn-lt"/>
                <a:ea typeface="+mn-ea"/>
                <a:cs typeface="+mn-cs"/>
                <a:sym typeface="Helvetica"/>
              </a:defRPr>
            </a:lvl8pPr>
            <a:lvl9pPr marL="0" marR="0" indent="0" algn="l" defTabSz="4295775" rtl="0" fontAlgn="auto" latinLnBrk="0" hangingPunct="0">
              <a:lnSpc>
                <a:spcPct val="100000"/>
              </a:lnSpc>
              <a:spcBef>
                <a:spcPts val="0"/>
              </a:spcBef>
              <a:spcAft>
                <a:spcPts val="0"/>
              </a:spcAft>
              <a:buClrTx/>
              <a:buSzTx/>
              <a:buFontTx/>
              <a:buNone/>
              <a:tabLst/>
              <a:defRPr kumimoji="0" sz="8500" b="0" i="0" u="none" strike="noStrike" cap="none" spc="0" normalizeH="0" baseline="0">
                <a:ln>
                  <a:noFill/>
                </a:ln>
                <a:solidFill>
                  <a:srgbClr val="000000"/>
                </a:solidFill>
                <a:effectLst/>
                <a:uFillTx/>
                <a:latin typeface="+mn-lt"/>
                <a:ea typeface="+mn-ea"/>
                <a:cs typeface="+mn-cs"/>
                <a:sym typeface="Helvetica"/>
              </a:defRPr>
            </a:lvl9pPr>
          </a:lstStyle>
          <a:p>
            <a:pPr algn="ctr">
              <a:defRPr sz="6000">
                <a:latin typeface="Arial"/>
                <a:ea typeface="Arial"/>
                <a:cs typeface="Arial"/>
                <a:sym typeface="Arial"/>
              </a:defRPr>
            </a:pPr>
            <a:r>
              <a:rPr lang="pl-PL" sz="3600" dirty="0">
                <a:latin typeface="Helvetica Neue Medium"/>
                <a:ea typeface="+mn-lt"/>
                <a:cs typeface="+mn-lt"/>
              </a:rPr>
              <a:t>Zespół Szkół </a:t>
            </a:r>
            <a:r>
              <a:rPr lang="pl-PL" sz="3600" dirty="0" err="1">
                <a:latin typeface="Helvetica Neue Medium"/>
                <a:ea typeface="+mn-lt"/>
                <a:cs typeface="+mn-lt"/>
              </a:rPr>
              <a:t>Mechaniczno</a:t>
            </a:r>
            <a:r>
              <a:rPr lang="pl-PL" sz="3600" dirty="0">
                <a:latin typeface="Helvetica Neue Medium"/>
                <a:ea typeface="+mn-lt"/>
                <a:cs typeface="+mn-lt"/>
              </a:rPr>
              <a:t> – Elektrycznych </a:t>
            </a:r>
            <a:br>
              <a:rPr lang="pl-PL" sz="3600" dirty="0">
                <a:latin typeface="Helvetica Neue Medium"/>
                <a:ea typeface="+mn-lt"/>
                <a:cs typeface="+mn-lt"/>
              </a:rPr>
            </a:br>
            <a:r>
              <a:rPr lang="pl-PL" sz="3600" dirty="0">
                <a:latin typeface="Helvetica Neue Medium"/>
                <a:ea typeface="+mn-lt"/>
                <a:cs typeface="+mn-lt"/>
              </a:rPr>
              <a:t>w Tarnowie</a:t>
            </a:r>
          </a:p>
        </p:txBody>
      </p:sp>
      <p:sp>
        <p:nvSpPr>
          <p:cNvPr id="8" name="Opiekun naukowy:…">
            <a:extLst>
              <a:ext uri="{FF2B5EF4-FFF2-40B4-BE49-F238E27FC236}">
                <a16:creationId xmlns:a16="http://schemas.microsoft.com/office/drawing/2014/main" id="{3869D155-E7DB-489E-8996-EE55D1099307}"/>
              </a:ext>
            </a:extLst>
          </p:cNvPr>
          <p:cNvSpPr txBox="1"/>
          <p:nvPr/>
        </p:nvSpPr>
        <p:spPr>
          <a:xfrm>
            <a:off x="13636696" y="8338696"/>
            <a:ext cx="10006956" cy="646327"/>
          </a:xfrm>
          <a:prstGeom prst="rect">
            <a:avLst/>
          </a:prstGeom>
          <a:ln w="12700">
            <a:miter lim="400000"/>
          </a:ln>
          <a:extLst>
            <a:ext uri="{C572A759-6A51-4108-AA02-DFA0A04FC94B}">
              <ma14:wrappingTextBoxFlag xmlns:lc="http://schemas.openxmlformats.org/drawingml/2006/lockedCanvas" xmlns:m="http://schemas.openxmlformats.org/officeDocument/2006/math" xmlns:a14="http://schemas.microsoft.com/office/drawing/2010/main" xmlns:ma14="http://schemas.microsoft.com/office/mac/drawingml/2011/main" xmlns="" val="1"/>
            </a:ext>
          </a:extLst>
        </p:spPr>
        <p:txBody>
          <a:bodyPr wrap="square" lIns="45718" tIns="45718" rIns="45718" bIns="45718"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295775" rtl="0" fontAlgn="auto" latinLnBrk="0" hangingPunct="0">
              <a:lnSpc>
                <a:spcPct val="100000"/>
              </a:lnSpc>
              <a:spcBef>
                <a:spcPts val="0"/>
              </a:spcBef>
              <a:spcAft>
                <a:spcPts val="0"/>
              </a:spcAft>
              <a:buClrTx/>
              <a:buSzTx/>
              <a:buFontTx/>
              <a:buNone/>
              <a:tabLst/>
              <a:defRPr kumimoji="0" sz="8500" b="0" i="0" u="none" strike="noStrike" cap="none" spc="0" normalizeH="0" baseline="0">
                <a:ln>
                  <a:noFill/>
                </a:ln>
                <a:solidFill>
                  <a:srgbClr val="000000"/>
                </a:solidFill>
                <a:effectLst/>
                <a:uFillTx/>
                <a:latin typeface="+mn-lt"/>
                <a:ea typeface="+mn-ea"/>
                <a:cs typeface="+mn-cs"/>
                <a:sym typeface="Helvetica"/>
              </a:defRPr>
            </a:lvl1pPr>
            <a:lvl2pPr marL="0" marR="0" indent="0" algn="l" defTabSz="4295775" rtl="0" fontAlgn="auto" latinLnBrk="0" hangingPunct="0">
              <a:lnSpc>
                <a:spcPct val="100000"/>
              </a:lnSpc>
              <a:spcBef>
                <a:spcPts val="0"/>
              </a:spcBef>
              <a:spcAft>
                <a:spcPts val="0"/>
              </a:spcAft>
              <a:buClrTx/>
              <a:buSzTx/>
              <a:buFontTx/>
              <a:buNone/>
              <a:tabLst/>
              <a:defRPr kumimoji="0" sz="8500" b="0" i="0" u="none" strike="noStrike" cap="none" spc="0" normalizeH="0" baseline="0">
                <a:ln>
                  <a:noFill/>
                </a:ln>
                <a:solidFill>
                  <a:srgbClr val="000000"/>
                </a:solidFill>
                <a:effectLst/>
                <a:uFillTx/>
                <a:latin typeface="+mn-lt"/>
                <a:ea typeface="+mn-ea"/>
                <a:cs typeface="+mn-cs"/>
                <a:sym typeface="Helvetica"/>
              </a:defRPr>
            </a:lvl2pPr>
            <a:lvl3pPr marL="0" marR="0" indent="0" algn="l" defTabSz="4295775" rtl="0" fontAlgn="auto" latinLnBrk="0" hangingPunct="0">
              <a:lnSpc>
                <a:spcPct val="100000"/>
              </a:lnSpc>
              <a:spcBef>
                <a:spcPts val="0"/>
              </a:spcBef>
              <a:spcAft>
                <a:spcPts val="0"/>
              </a:spcAft>
              <a:buClrTx/>
              <a:buSzTx/>
              <a:buFontTx/>
              <a:buNone/>
              <a:tabLst/>
              <a:defRPr kumimoji="0" sz="8500" b="0" i="0" u="none" strike="noStrike" cap="none" spc="0" normalizeH="0" baseline="0">
                <a:ln>
                  <a:noFill/>
                </a:ln>
                <a:solidFill>
                  <a:srgbClr val="000000"/>
                </a:solidFill>
                <a:effectLst/>
                <a:uFillTx/>
                <a:latin typeface="+mn-lt"/>
                <a:ea typeface="+mn-ea"/>
                <a:cs typeface="+mn-cs"/>
                <a:sym typeface="Helvetica"/>
              </a:defRPr>
            </a:lvl3pPr>
            <a:lvl4pPr marL="0" marR="0" indent="0" algn="l" defTabSz="4295775" rtl="0" fontAlgn="auto" latinLnBrk="0" hangingPunct="0">
              <a:lnSpc>
                <a:spcPct val="100000"/>
              </a:lnSpc>
              <a:spcBef>
                <a:spcPts val="0"/>
              </a:spcBef>
              <a:spcAft>
                <a:spcPts val="0"/>
              </a:spcAft>
              <a:buClrTx/>
              <a:buSzTx/>
              <a:buFontTx/>
              <a:buNone/>
              <a:tabLst/>
              <a:defRPr kumimoji="0" sz="8500" b="0" i="0" u="none" strike="noStrike" cap="none" spc="0" normalizeH="0" baseline="0">
                <a:ln>
                  <a:noFill/>
                </a:ln>
                <a:solidFill>
                  <a:srgbClr val="000000"/>
                </a:solidFill>
                <a:effectLst/>
                <a:uFillTx/>
                <a:latin typeface="+mn-lt"/>
                <a:ea typeface="+mn-ea"/>
                <a:cs typeface="+mn-cs"/>
                <a:sym typeface="Helvetica"/>
              </a:defRPr>
            </a:lvl4pPr>
            <a:lvl5pPr marL="0" marR="0" indent="0" algn="l" defTabSz="4295775" rtl="0" fontAlgn="auto" latinLnBrk="0" hangingPunct="0">
              <a:lnSpc>
                <a:spcPct val="100000"/>
              </a:lnSpc>
              <a:spcBef>
                <a:spcPts val="0"/>
              </a:spcBef>
              <a:spcAft>
                <a:spcPts val="0"/>
              </a:spcAft>
              <a:buClrTx/>
              <a:buSzTx/>
              <a:buFontTx/>
              <a:buNone/>
              <a:tabLst/>
              <a:defRPr kumimoji="0" sz="8500" b="0" i="0" u="none" strike="noStrike" cap="none" spc="0" normalizeH="0" baseline="0">
                <a:ln>
                  <a:noFill/>
                </a:ln>
                <a:solidFill>
                  <a:srgbClr val="000000"/>
                </a:solidFill>
                <a:effectLst/>
                <a:uFillTx/>
                <a:latin typeface="+mn-lt"/>
                <a:ea typeface="+mn-ea"/>
                <a:cs typeface="+mn-cs"/>
                <a:sym typeface="Helvetica"/>
              </a:defRPr>
            </a:lvl5pPr>
            <a:lvl6pPr marL="0" marR="0" indent="0" algn="l" defTabSz="4295775" rtl="0" fontAlgn="auto" latinLnBrk="0" hangingPunct="0">
              <a:lnSpc>
                <a:spcPct val="100000"/>
              </a:lnSpc>
              <a:spcBef>
                <a:spcPts val="0"/>
              </a:spcBef>
              <a:spcAft>
                <a:spcPts val="0"/>
              </a:spcAft>
              <a:buClrTx/>
              <a:buSzTx/>
              <a:buFontTx/>
              <a:buNone/>
              <a:tabLst/>
              <a:defRPr kumimoji="0" sz="8500" b="0" i="0" u="none" strike="noStrike" cap="none" spc="0" normalizeH="0" baseline="0">
                <a:ln>
                  <a:noFill/>
                </a:ln>
                <a:solidFill>
                  <a:srgbClr val="000000"/>
                </a:solidFill>
                <a:effectLst/>
                <a:uFillTx/>
                <a:latin typeface="+mn-lt"/>
                <a:ea typeface="+mn-ea"/>
                <a:cs typeface="+mn-cs"/>
                <a:sym typeface="Helvetica"/>
              </a:defRPr>
            </a:lvl6pPr>
            <a:lvl7pPr marL="0" marR="0" indent="0" algn="l" defTabSz="4295775" rtl="0" fontAlgn="auto" latinLnBrk="0" hangingPunct="0">
              <a:lnSpc>
                <a:spcPct val="100000"/>
              </a:lnSpc>
              <a:spcBef>
                <a:spcPts val="0"/>
              </a:spcBef>
              <a:spcAft>
                <a:spcPts val="0"/>
              </a:spcAft>
              <a:buClrTx/>
              <a:buSzTx/>
              <a:buFontTx/>
              <a:buNone/>
              <a:tabLst/>
              <a:defRPr kumimoji="0" sz="8500" b="0" i="0" u="none" strike="noStrike" cap="none" spc="0" normalizeH="0" baseline="0">
                <a:ln>
                  <a:noFill/>
                </a:ln>
                <a:solidFill>
                  <a:srgbClr val="000000"/>
                </a:solidFill>
                <a:effectLst/>
                <a:uFillTx/>
                <a:latin typeface="+mn-lt"/>
                <a:ea typeface="+mn-ea"/>
                <a:cs typeface="+mn-cs"/>
                <a:sym typeface="Helvetica"/>
              </a:defRPr>
            </a:lvl7pPr>
            <a:lvl8pPr marL="0" marR="0" indent="0" algn="l" defTabSz="4295775" rtl="0" fontAlgn="auto" latinLnBrk="0" hangingPunct="0">
              <a:lnSpc>
                <a:spcPct val="100000"/>
              </a:lnSpc>
              <a:spcBef>
                <a:spcPts val="0"/>
              </a:spcBef>
              <a:spcAft>
                <a:spcPts val="0"/>
              </a:spcAft>
              <a:buClrTx/>
              <a:buSzTx/>
              <a:buFontTx/>
              <a:buNone/>
              <a:tabLst/>
              <a:defRPr kumimoji="0" sz="8500" b="0" i="0" u="none" strike="noStrike" cap="none" spc="0" normalizeH="0" baseline="0">
                <a:ln>
                  <a:noFill/>
                </a:ln>
                <a:solidFill>
                  <a:srgbClr val="000000"/>
                </a:solidFill>
                <a:effectLst/>
                <a:uFillTx/>
                <a:latin typeface="+mn-lt"/>
                <a:ea typeface="+mn-ea"/>
                <a:cs typeface="+mn-cs"/>
                <a:sym typeface="Helvetica"/>
              </a:defRPr>
            </a:lvl8pPr>
            <a:lvl9pPr marL="0" marR="0" indent="0" algn="l" defTabSz="4295775" rtl="0" fontAlgn="auto" latinLnBrk="0" hangingPunct="0">
              <a:lnSpc>
                <a:spcPct val="100000"/>
              </a:lnSpc>
              <a:spcBef>
                <a:spcPts val="0"/>
              </a:spcBef>
              <a:spcAft>
                <a:spcPts val="0"/>
              </a:spcAft>
              <a:buClrTx/>
              <a:buSzTx/>
              <a:buFontTx/>
              <a:buNone/>
              <a:tabLst/>
              <a:defRPr kumimoji="0" sz="8500" b="0" i="0" u="none" strike="noStrike" cap="none" spc="0" normalizeH="0" baseline="0">
                <a:ln>
                  <a:noFill/>
                </a:ln>
                <a:solidFill>
                  <a:srgbClr val="000000"/>
                </a:solidFill>
                <a:effectLst/>
                <a:uFillTx/>
                <a:latin typeface="+mn-lt"/>
                <a:ea typeface="+mn-ea"/>
                <a:cs typeface="+mn-cs"/>
                <a:sym typeface="Helvetica"/>
              </a:defRPr>
            </a:lvl9pPr>
          </a:lstStyle>
          <a:p>
            <a:pPr algn="ctr"/>
            <a:r>
              <a:rPr lang="pl-PL" sz="3600" dirty="0"/>
              <a:t>mgr inż. Marcin Kowalski</a:t>
            </a:r>
          </a:p>
        </p:txBody>
      </p:sp>
      <p:pic>
        <p:nvPicPr>
          <p:cNvPr id="2" name="Obraz 3" descr="Obraz zawierający osoba, strój akademicki, odzież, kostium&#10;&#10;Opis wygenerowany automatycznie">
            <a:extLst>
              <a:ext uri="{FF2B5EF4-FFF2-40B4-BE49-F238E27FC236}">
                <a16:creationId xmlns:a16="http://schemas.microsoft.com/office/drawing/2014/main" id="{9D0C0E7C-3FFC-4C0E-8521-3E95A8143D96}"/>
              </a:ext>
            </a:extLst>
          </p:cNvPr>
          <p:cNvPicPr>
            <a:picLocks noChangeAspect="1"/>
          </p:cNvPicPr>
          <p:nvPr/>
        </p:nvPicPr>
        <p:blipFill>
          <a:blip r:embed="rId3"/>
          <a:stretch>
            <a:fillRect/>
          </a:stretch>
        </p:blipFill>
        <p:spPr>
          <a:xfrm>
            <a:off x="583082" y="6084790"/>
            <a:ext cx="6923759" cy="517288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fzt-szablon-z-opisem-prac-1920x1080-sty-2021-5.png" descr="fzt-szablon-z-opisem-prac-1920x1080-sty-2021-5.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 name="pole tekstowe 1">
            <a:extLst>
              <a:ext uri="{FF2B5EF4-FFF2-40B4-BE49-F238E27FC236}">
                <a16:creationId xmlns:a16="http://schemas.microsoft.com/office/drawing/2014/main" id="{380F9B74-3449-4E99-B8DC-2D854C81E3BE}"/>
              </a:ext>
            </a:extLst>
          </p:cNvPr>
          <p:cNvSpPr txBox="1"/>
          <p:nvPr/>
        </p:nvSpPr>
        <p:spPr>
          <a:xfrm>
            <a:off x="528536" y="3662345"/>
            <a:ext cx="11249246" cy="74276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just"/>
            <a:r>
              <a:rPr lang="pl-PL" sz="2800" b="0" dirty="0">
                <a:latin typeface="Arial"/>
                <a:cs typeface="Segoe UI"/>
              </a:rPr>
              <a:t>Ważne jest bycie świadomym problemu – posłużyć mogą do tego przedstawione przez nas dane, które pokazują jego skalę. Nasza aplikacja ma szansę pomóc w tej sytuacji, wskazując odpowiednią rasę psa, ludziom o konkretnych wymaganiach i potrzebach, co skutkować może większym zadowoleniem z posiadania pupila i łatwiejszym, a zarazem przyjemniejszym i spokojniejszym wykonywaniu swoich obowiązków jako właściciel. Być może uda się nam przyczynić się do zmniejszenia ilości porzucanych zwierząt, a być może też zwiększenie adopcji ze schroniskach, co z kolei wpłynie pozytywnie na ograniczenie wydatków ze skarbu państwa na utrzymanie placówek dla bezdomnych czworonogów. Biorąc też pod uwagę odsetek osób wykluczonych z pełnego funkcjonowania w społeczeństwie, zamierzamy dostosować "</a:t>
            </a:r>
            <a:r>
              <a:rPr lang="pl-PL" sz="2800" b="0" dirty="0" err="1">
                <a:latin typeface="Arial"/>
                <a:cs typeface="Segoe UI"/>
              </a:rPr>
              <a:t>BreedSelector</a:t>
            </a:r>
            <a:r>
              <a:rPr lang="pl-PL" sz="2800" b="0" dirty="0">
                <a:latin typeface="Arial"/>
                <a:cs typeface="Segoe UI"/>
              </a:rPr>
              <a:t>" do ich potrzeb, by Ci też mogli cieszyć się pupilem, który nie będzie dla nich dodatkową "kulą u nogi", lecz towarzyszem, który może ich wesprzeć w trudnych sytuacjach. </a:t>
            </a:r>
            <a:endParaRPr lang="en-US" sz="2800" b="0">
              <a:latin typeface="Arial"/>
              <a:cs typeface="Segoe UI"/>
            </a:endParaRPr>
          </a:p>
          <a:p>
            <a:pPr marL="0" marR="0" indent="0" algn="just" defTabSz="825500" rtl="0" fontAlgn="auto" latinLnBrk="0" hangingPunct="0">
              <a:lnSpc>
                <a:spcPct val="100000"/>
              </a:lnSpc>
              <a:spcBef>
                <a:spcPts val="0"/>
              </a:spcBef>
              <a:spcAft>
                <a:spcPts val="0"/>
              </a:spcAft>
              <a:buClrTx/>
              <a:buSzTx/>
              <a:buFontTx/>
              <a:buNone/>
              <a:tabLst/>
            </a:pPr>
            <a:r>
              <a:rPr lang="pl-PL" sz="2800" b="0" dirty="0">
                <a:latin typeface="Arial"/>
                <a:cs typeface="Segoe UI"/>
              </a:rPr>
              <a:t>​</a:t>
            </a:r>
          </a:p>
        </p:txBody>
      </p:sp>
      <p:sp>
        <p:nvSpPr>
          <p:cNvPr id="3" name="Tytuł pracy">
            <a:extLst>
              <a:ext uri="{FF2B5EF4-FFF2-40B4-BE49-F238E27FC236}">
                <a16:creationId xmlns:a16="http://schemas.microsoft.com/office/drawing/2014/main" id="{83F01420-1BFB-4D5C-B43E-453F049ACAB6}"/>
              </a:ext>
            </a:extLst>
          </p:cNvPr>
          <p:cNvSpPr txBox="1"/>
          <p:nvPr/>
        </p:nvSpPr>
        <p:spPr>
          <a:xfrm>
            <a:off x="6816209" y="1118782"/>
            <a:ext cx="12869862"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5000" b="0" cap="all">
                <a:solidFill>
                  <a:srgbClr val="FFFFFF"/>
                </a:solidFill>
                <a:latin typeface="Panton ExtraBold"/>
                <a:ea typeface="Panton ExtraBold"/>
                <a:cs typeface="Panton ExtraBold"/>
                <a:sym typeface="Panton ExtraBold"/>
              </a:defRPr>
            </a:lvl1pPr>
          </a:lstStyle>
          <a:p>
            <a:r>
              <a:rPr lang="pl-PL" sz="4400" dirty="0"/>
              <a:t>Podsumowanie</a:t>
            </a:r>
          </a:p>
        </p:txBody>
      </p:sp>
      <p:sp>
        <p:nvSpPr>
          <p:cNvPr id="5" name="pole tekstowe 4">
            <a:extLst>
              <a:ext uri="{FF2B5EF4-FFF2-40B4-BE49-F238E27FC236}">
                <a16:creationId xmlns:a16="http://schemas.microsoft.com/office/drawing/2014/main" id="{615212A4-8293-4A17-A27B-E03CB4085CC6}"/>
              </a:ext>
            </a:extLst>
          </p:cNvPr>
          <p:cNvSpPr txBox="1"/>
          <p:nvPr/>
        </p:nvSpPr>
        <p:spPr>
          <a:xfrm>
            <a:off x="13100410" y="11779366"/>
            <a:ext cx="984773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2000" b="0" dirty="0" err="1">
                <a:latin typeface="Arial"/>
              </a:rPr>
              <a:t>Źródło</a:t>
            </a:r>
            <a:r>
              <a:rPr lang="en-US" sz="2000" b="0" dirty="0">
                <a:latin typeface="Arial"/>
              </a:rPr>
              <a:t>: https://krakow.wyborcza.pl/krakow/7,44425,23682310,tylko-nie-zostawiajcie-psow-w-lesie-mozna-inaczej.html</a:t>
            </a:r>
          </a:p>
        </p:txBody>
      </p:sp>
      <p:pic>
        <p:nvPicPr>
          <p:cNvPr id="6" name="Obraz 6" descr="Obraz zawierający zewnętrzne, trawa, czarny, ssak&#10;&#10;Opis wygenerowany automatycznie">
            <a:extLst>
              <a:ext uri="{FF2B5EF4-FFF2-40B4-BE49-F238E27FC236}">
                <a16:creationId xmlns:a16="http://schemas.microsoft.com/office/drawing/2014/main" id="{A8885AA5-07AC-40FC-BEBB-A45EE51FF9E8}"/>
              </a:ext>
            </a:extLst>
          </p:cNvPr>
          <p:cNvPicPr>
            <a:picLocks noChangeAspect="1"/>
          </p:cNvPicPr>
          <p:nvPr/>
        </p:nvPicPr>
        <p:blipFill>
          <a:blip r:embed="rId3"/>
          <a:stretch>
            <a:fillRect/>
          </a:stretch>
        </p:blipFill>
        <p:spPr>
          <a:xfrm>
            <a:off x="12368088" y="3963877"/>
            <a:ext cx="11136145" cy="7910847"/>
          </a:xfrm>
          <a:prstGeom prst="rect">
            <a:avLst/>
          </a:prstGeom>
        </p:spPr>
      </p:pic>
    </p:spTree>
    <p:extLst>
      <p:ext uri="{BB962C8B-B14F-4D97-AF65-F5344CB8AC3E}">
        <p14:creationId xmlns:p14="http://schemas.microsoft.com/office/powerpoint/2010/main" val="2797425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fzt-szablon-z-opisem-prac-1920x1080-sty-2021-5.png" descr="fzt-szablon-z-opisem-prac-1920x1080-sty-2021-5.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 name="pole tekstowe 1">
            <a:extLst>
              <a:ext uri="{FF2B5EF4-FFF2-40B4-BE49-F238E27FC236}">
                <a16:creationId xmlns:a16="http://schemas.microsoft.com/office/drawing/2014/main" id="{17E94F06-2637-4E3E-9D89-9F011CF76829}"/>
              </a:ext>
            </a:extLst>
          </p:cNvPr>
          <p:cNvSpPr txBox="1"/>
          <p:nvPr/>
        </p:nvSpPr>
        <p:spPr>
          <a:xfrm>
            <a:off x="5098066" y="9735101"/>
            <a:ext cx="15590875" cy="31188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pl-PL" sz="2800" b="0" dirty="0">
                <a:latin typeface="Arial"/>
              </a:rPr>
              <a:t>Wspomniane wcześniej aspekty są ważne, lecz jest jeszcze jeden, śmiało możemy go nazwać najważniejszym, a mianowicie szczęście naszych pupili. "Zamknij oczy na chwilę... widzisz jak ciemno? Tak wygląda moje życie bez Ciebie" - niech te słowa będą katalizatorem do przemyśleń i refleksji na temat ludzkiego postępowania, a także psychiki zwierzęcia, która jest niesamowicie rozwinięta. Być może niektórzy z nas nie są tego świadomi ale zwierzęta też czują i mają uczucia, je też może coś zaboleć, można je skrzywdzić! Nasza aplikacja nie rozwiąże problemu w całości, ale ma szanse poprawić obecną sytuację czworonogów.</a:t>
            </a:r>
            <a:r>
              <a:rPr lang="en-US" sz="2800" b="0" dirty="0">
                <a:latin typeface="Arial"/>
              </a:rPr>
              <a:t>​</a:t>
            </a:r>
            <a:endParaRPr lang="pl-PL" sz="2800" b="0" dirty="0">
              <a:latin typeface="Arial"/>
            </a:endParaRPr>
          </a:p>
        </p:txBody>
      </p:sp>
      <p:sp>
        <p:nvSpPr>
          <p:cNvPr id="4" name="Źródło: xxxxxxxxxxxxxxxxxxxxxxxxxxxxxxxxxxxxxxxxx">
            <a:extLst>
              <a:ext uri="{FF2B5EF4-FFF2-40B4-BE49-F238E27FC236}">
                <a16:creationId xmlns:a16="http://schemas.microsoft.com/office/drawing/2014/main" id="{86B4B802-C4BF-41C0-99C5-FDD6345B6AF4}"/>
              </a:ext>
            </a:extLst>
          </p:cNvPr>
          <p:cNvSpPr txBox="1"/>
          <p:nvPr/>
        </p:nvSpPr>
        <p:spPr>
          <a:xfrm>
            <a:off x="6341502" y="8996326"/>
            <a:ext cx="13068303" cy="400105"/>
          </a:xfrm>
          <a:prstGeom prst="rect">
            <a:avLst/>
          </a:prstGeom>
          <a:ln w="12700">
            <a:miter lim="400000"/>
          </a:ln>
          <a:extLst>
            <a:ext uri="{C572A759-6A51-4108-AA02-DFA0A04FC94B}">
              <ma14:wrappingTextBoxFlag xmlns:lc="http://schemas.openxmlformats.org/drawingml/2006/lockedCanvas" xmlns:m="http://schemas.openxmlformats.org/officeDocument/2006/math" xmlns:a14="http://schemas.microsoft.com/office/drawing/2010/main" xmlns:ma14="http://schemas.microsoft.com/office/mac/drawingml/2011/main" xmlns="" val="1"/>
            </a:ext>
          </a:extLst>
        </p:spPr>
        <p:txBody>
          <a:bodyPr lIns="45718" tIns="45718" rIns="45718" bIns="45718"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295775" rtl="0" fontAlgn="auto" latinLnBrk="0" hangingPunct="0">
              <a:lnSpc>
                <a:spcPct val="100000"/>
              </a:lnSpc>
              <a:spcBef>
                <a:spcPts val="0"/>
              </a:spcBef>
              <a:spcAft>
                <a:spcPts val="0"/>
              </a:spcAft>
              <a:buClrTx/>
              <a:buSzTx/>
              <a:buFontTx/>
              <a:buNone/>
              <a:tabLst/>
              <a:defRPr kumimoji="0" sz="8500" b="0" i="0" u="none" strike="noStrike" cap="none" spc="0" normalizeH="0" baseline="0">
                <a:ln>
                  <a:noFill/>
                </a:ln>
                <a:solidFill>
                  <a:srgbClr val="000000"/>
                </a:solidFill>
                <a:effectLst/>
                <a:uFillTx/>
                <a:latin typeface="+mn-lt"/>
                <a:ea typeface="+mn-ea"/>
                <a:cs typeface="+mn-cs"/>
                <a:sym typeface="Helvetica"/>
              </a:defRPr>
            </a:lvl1pPr>
            <a:lvl2pPr marL="0" marR="0" indent="0" algn="l" defTabSz="4295775" rtl="0" fontAlgn="auto" latinLnBrk="0" hangingPunct="0">
              <a:lnSpc>
                <a:spcPct val="100000"/>
              </a:lnSpc>
              <a:spcBef>
                <a:spcPts val="0"/>
              </a:spcBef>
              <a:spcAft>
                <a:spcPts val="0"/>
              </a:spcAft>
              <a:buClrTx/>
              <a:buSzTx/>
              <a:buFontTx/>
              <a:buNone/>
              <a:tabLst/>
              <a:defRPr kumimoji="0" sz="8500" b="0" i="0" u="none" strike="noStrike" cap="none" spc="0" normalizeH="0" baseline="0">
                <a:ln>
                  <a:noFill/>
                </a:ln>
                <a:solidFill>
                  <a:srgbClr val="000000"/>
                </a:solidFill>
                <a:effectLst/>
                <a:uFillTx/>
                <a:latin typeface="+mn-lt"/>
                <a:ea typeface="+mn-ea"/>
                <a:cs typeface="+mn-cs"/>
                <a:sym typeface="Helvetica"/>
              </a:defRPr>
            </a:lvl2pPr>
            <a:lvl3pPr marL="0" marR="0" indent="0" algn="l" defTabSz="4295775" rtl="0" fontAlgn="auto" latinLnBrk="0" hangingPunct="0">
              <a:lnSpc>
                <a:spcPct val="100000"/>
              </a:lnSpc>
              <a:spcBef>
                <a:spcPts val="0"/>
              </a:spcBef>
              <a:spcAft>
                <a:spcPts val="0"/>
              </a:spcAft>
              <a:buClrTx/>
              <a:buSzTx/>
              <a:buFontTx/>
              <a:buNone/>
              <a:tabLst/>
              <a:defRPr kumimoji="0" sz="8500" b="0" i="0" u="none" strike="noStrike" cap="none" spc="0" normalizeH="0" baseline="0">
                <a:ln>
                  <a:noFill/>
                </a:ln>
                <a:solidFill>
                  <a:srgbClr val="000000"/>
                </a:solidFill>
                <a:effectLst/>
                <a:uFillTx/>
                <a:latin typeface="+mn-lt"/>
                <a:ea typeface="+mn-ea"/>
                <a:cs typeface="+mn-cs"/>
                <a:sym typeface="Helvetica"/>
              </a:defRPr>
            </a:lvl3pPr>
            <a:lvl4pPr marL="0" marR="0" indent="0" algn="l" defTabSz="4295775" rtl="0" fontAlgn="auto" latinLnBrk="0" hangingPunct="0">
              <a:lnSpc>
                <a:spcPct val="100000"/>
              </a:lnSpc>
              <a:spcBef>
                <a:spcPts val="0"/>
              </a:spcBef>
              <a:spcAft>
                <a:spcPts val="0"/>
              </a:spcAft>
              <a:buClrTx/>
              <a:buSzTx/>
              <a:buFontTx/>
              <a:buNone/>
              <a:tabLst/>
              <a:defRPr kumimoji="0" sz="8500" b="0" i="0" u="none" strike="noStrike" cap="none" spc="0" normalizeH="0" baseline="0">
                <a:ln>
                  <a:noFill/>
                </a:ln>
                <a:solidFill>
                  <a:srgbClr val="000000"/>
                </a:solidFill>
                <a:effectLst/>
                <a:uFillTx/>
                <a:latin typeface="+mn-lt"/>
                <a:ea typeface="+mn-ea"/>
                <a:cs typeface="+mn-cs"/>
                <a:sym typeface="Helvetica"/>
              </a:defRPr>
            </a:lvl4pPr>
            <a:lvl5pPr marL="0" marR="0" indent="0" algn="l" defTabSz="4295775" rtl="0" fontAlgn="auto" latinLnBrk="0" hangingPunct="0">
              <a:lnSpc>
                <a:spcPct val="100000"/>
              </a:lnSpc>
              <a:spcBef>
                <a:spcPts val="0"/>
              </a:spcBef>
              <a:spcAft>
                <a:spcPts val="0"/>
              </a:spcAft>
              <a:buClrTx/>
              <a:buSzTx/>
              <a:buFontTx/>
              <a:buNone/>
              <a:tabLst/>
              <a:defRPr kumimoji="0" sz="8500" b="0" i="0" u="none" strike="noStrike" cap="none" spc="0" normalizeH="0" baseline="0">
                <a:ln>
                  <a:noFill/>
                </a:ln>
                <a:solidFill>
                  <a:srgbClr val="000000"/>
                </a:solidFill>
                <a:effectLst/>
                <a:uFillTx/>
                <a:latin typeface="+mn-lt"/>
                <a:ea typeface="+mn-ea"/>
                <a:cs typeface="+mn-cs"/>
                <a:sym typeface="Helvetica"/>
              </a:defRPr>
            </a:lvl5pPr>
            <a:lvl6pPr marL="0" marR="0" indent="0" algn="l" defTabSz="4295775" rtl="0" fontAlgn="auto" latinLnBrk="0" hangingPunct="0">
              <a:lnSpc>
                <a:spcPct val="100000"/>
              </a:lnSpc>
              <a:spcBef>
                <a:spcPts val="0"/>
              </a:spcBef>
              <a:spcAft>
                <a:spcPts val="0"/>
              </a:spcAft>
              <a:buClrTx/>
              <a:buSzTx/>
              <a:buFontTx/>
              <a:buNone/>
              <a:tabLst/>
              <a:defRPr kumimoji="0" sz="8500" b="0" i="0" u="none" strike="noStrike" cap="none" spc="0" normalizeH="0" baseline="0">
                <a:ln>
                  <a:noFill/>
                </a:ln>
                <a:solidFill>
                  <a:srgbClr val="000000"/>
                </a:solidFill>
                <a:effectLst/>
                <a:uFillTx/>
                <a:latin typeface="+mn-lt"/>
                <a:ea typeface="+mn-ea"/>
                <a:cs typeface="+mn-cs"/>
                <a:sym typeface="Helvetica"/>
              </a:defRPr>
            </a:lvl6pPr>
            <a:lvl7pPr marL="0" marR="0" indent="0" algn="l" defTabSz="4295775" rtl="0" fontAlgn="auto" latinLnBrk="0" hangingPunct="0">
              <a:lnSpc>
                <a:spcPct val="100000"/>
              </a:lnSpc>
              <a:spcBef>
                <a:spcPts val="0"/>
              </a:spcBef>
              <a:spcAft>
                <a:spcPts val="0"/>
              </a:spcAft>
              <a:buClrTx/>
              <a:buSzTx/>
              <a:buFontTx/>
              <a:buNone/>
              <a:tabLst/>
              <a:defRPr kumimoji="0" sz="8500" b="0" i="0" u="none" strike="noStrike" cap="none" spc="0" normalizeH="0" baseline="0">
                <a:ln>
                  <a:noFill/>
                </a:ln>
                <a:solidFill>
                  <a:srgbClr val="000000"/>
                </a:solidFill>
                <a:effectLst/>
                <a:uFillTx/>
                <a:latin typeface="+mn-lt"/>
                <a:ea typeface="+mn-ea"/>
                <a:cs typeface="+mn-cs"/>
                <a:sym typeface="Helvetica"/>
              </a:defRPr>
            </a:lvl7pPr>
            <a:lvl8pPr marL="0" marR="0" indent="0" algn="l" defTabSz="4295775" rtl="0" fontAlgn="auto" latinLnBrk="0" hangingPunct="0">
              <a:lnSpc>
                <a:spcPct val="100000"/>
              </a:lnSpc>
              <a:spcBef>
                <a:spcPts val="0"/>
              </a:spcBef>
              <a:spcAft>
                <a:spcPts val="0"/>
              </a:spcAft>
              <a:buClrTx/>
              <a:buSzTx/>
              <a:buFontTx/>
              <a:buNone/>
              <a:tabLst/>
              <a:defRPr kumimoji="0" sz="8500" b="0" i="0" u="none" strike="noStrike" cap="none" spc="0" normalizeH="0" baseline="0">
                <a:ln>
                  <a:noFill/>
                </a:ln>
                <a:solidFill>
                  <a:srgbClr val="000000"/>
                </a:solidFill>
                <a:effectLst/>
                <a:uFillTx/>
                <a:latin typeface="+mn-lt"/>
                <a:ea typeface="+mn-ea"/>
                <a:cs typeface="+mn-cs"/>
                <a:sym typeface="Helvetica"/>
              </a:defRPr>
            </a:lvl8pPr>
            <a:lvl9pPr marL="0" marR="0" indent="0" algn="l" defTabSz="4295775" rtl="0" fontAlgn="auto" latinLnBrk="0" hangingPunct="0">
              <a:lnSpc>
                <a:spcPct val="100000"/>
              </a:lnSpc>
              <a:spcBef>
                <a:spcPts val="0"/>
              </a:spcBef>
              <a:spcAft>
                <a:spcPts val="0"/>
              </a:spcAft>
              <a:buClrTx/>
              <a:buSzTx/>
              <a:buFontTx/>
              <a:buNone/>
              <a:tabLst/>
              <a:defRPr kumimoji="0" sz="8500" b="0" i="0" u="none" strike="noStrike" cap="none" spc="0" normalizeH="0" baseline="0">
                <a:ln>
                  <a:noFill/>
                </a:ln>
                <a:solidFill>
                  <a:srgbClr val="000000"/>
                </a:solidFill>
                <a:effectLst/>
                <a:uFillTx/>
                <a:latin typeface="+mn-lt"/>
                <a:ea typeface="+mn-ea"/>
                <a:cs typeface="+mn-cs"/>
                <a:sym typeface="Helvetica"/>
              </a:defRPr>
            </a:lvl9pPr>
          </a:lstStyle>
          <a:p>
            <a:pPr algn="ctr"/>
            <a:r>
              <a:rPr sz="2000" dirty="0">
                <a:latin typeface="Arial"/>
              </a:rPr>
              <a:t>Źródło: </a:t>
            </a:r>
            <a:r>
              <a:rPr lang="en-US" sz="2000" dirty="0">
                <a:latin typeface="Arial"/>
              </a:rPr>
              <a:t>https://www.podajlape.info.pl/psy-w-schronisku-prawie-nie-spia-wiecie/</a:t>
            </a:r>
            <a:endParaRPr lang="pl-PL" sz="2000">
              <a:latin typeface="Arial"/>
            </a:endParaRPr>
          </a:p>
        </p:txBody>
      </p:sp>
      <p:pic>
        <p:nvPicPr>
          <p:cNvPr id="3" name="Obraz 5" descr="Obraz zawierający tekst&#10;&#10;Opis wygenerowany automatycznie">
            <a:extLst>
              <a:ext uri="{FF2B5EF4-FFF2-40B4-BE49-F238E27FC236}">
                <a16:creationId xmlns:a16="http://schemas.microsoft.com/office/drawing/2014/main" id="{C521153F-7A7C-4678-838F-DD2CF5E77D7C}"/>
              </a:ext>
            </a:extLst>
          </p:cNvPr>
          <p:cNvPicPr>
            <a:picLocks noChangeAspect="1"/>
          </p:cNvPicPr>
          <p:nvPr/>
        </p:nvPicPr>
        <p:blipFill>
          <a:blip r:embed="rId3"/>
          <a:stretch>
            <a:fillRect/>
          </a:stretch>
        </p:blipFill>
        <p:spPr>
          <a:xfrm>
            <a:off x="8009942" y="3175834"/>
            <a:ext cx="9672084" cy="5881178"/>
          </a:xfrm>
          <a:prstGeom prst="rect">
            <a:avLst/>
          </a:prstGeom>
        </p:spPr>
      </p:pic>
    </p:spTree>
    <p:extLst>
      <p:ext uri="{BB962C8B-B14F-4D97-AF65-F5344CB8AC3E}">
        <p14:creationId xmlns:p14="http://schemas.microsoft.com/office/powerpoint/2010/main" val="26447234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fzt-szablon-z-opisem-prac-1920x1080-sty-2021-5.png" descr="fzt-szablon-z-opisem-prac-1920x1080-sty-2021-5.pn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2" name="Obraz 2" descr="Obraz zawierający tekst, pies, trawa, ssak&#10;&#10;Opis wygenerowany automatycznie">
            <a:extLst>
              <a:ext uri="{FF2B5EF4-FFF2-40B4-BE49-F238E27FC236}">
                <a16:creationId xmlns:a16="http://schemas.microsoft.com/office/drawing/2014/main" id="{F9032D45-80FE-4722-B88F-B8C9C3BC55BB}"/>
              </a:ext>
            </a:extLst>
          </p:cNvPr>
          <p:cNvPicPr>
            <a:picLocks noChangeAspect="1"/>
          </p:cNvPicPr>
          <p:nvPr/>
        </p:nvPicPr>
        <p:blipFill>
          <a:blip r:embed="rId3"/>
          <a:stretch>
            <a:fillRect/>
          </a:stretch>
        </p:blipFill>
        <p:spPr>
          <a:xfrm>
            <a:off x="7588426" y="3570058"/>
            <a:ext cx="9051851" cy="9051851"/>
          </a:xfrm>
          <a:prstGeom prst="rect">
            <a:avLst/>
          </a:prstGeom>
        </p:spPr>
      </p:pic>
    </p:spTree>
    <p:extLst>
      <p:ext uri="{BB962C8B-B14F-4D97-AF65-F5344CB8AC3E}">
        <p14:creationId xmlns:p14="http://schemas.microsoft.com/office/powerpoint/2010/main" val="1646611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fzt-szablon-z-opisem-prac-1920x1080-sty-2021-5.png" descr="fzt-szablon-z-opisem-prac-1920x1080-sty-2021-5.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 name="pole tekstowe 1">
            <a:extLst>
              <a:ext uri="{FF2B5EF4-FFF2-40B4-BE49-F238E27FC236}">
                <a16:creationId xmlns:a16="http://schemas.microsoft.com/office/drawing/2014/main" id="{FEB5A7BF-D52C-4C2F-ABF8-18AF06554E13}"/>
              </a:ext>
            </a:extLst>
          </p:cNvPr>
          <p:cNvSpPr txBox="1"/>
          <p:nvPr/>
        </p:nvSpPr>
        <p:spPr>
          <a:xfrm>
            <a:off x="4315849" y="10551776"/>
            <a:ext cx="20021106" cy="22570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pl-PL" sz="2800" b="0" dirty="0">
                <a:latin typeface="Arial"/>
              </a:rPr>
              <a:t>Aktualnie wiele psów przebywa w schroniskach, a także jest porzucanych przez swoich właścicieli. Często powodem takiego zachowania jest niedostateczne dopasowanie charakteru psa do potrzeb gospodarza. Mamy przekonanie, że nasza aplikacja "</a:t>
            </a:r>
            <a:r>
              <a:rPr lang="pl-PL" sz="2800" b="0" dirty="0" err="1">
                <a:latin typeface="Arial"/>
              </a:rPr>
              <a:t>BreedSelector</a:t>
            </a:r>
            <a:r>
              <a:rPr lang="pl-PL" sz="2800" b="0" dirty="0">
                <a:latin typeface="Arial"/>
              </a:rPr>
              <a:t>" pomogłaby w wyborze odpowiedniego towarzysza, a zarazem zmniejszyła ilość tych porzucanych lub oddawanych do schronisk. Chcemy również żeby nasz projekt zwrócił uwagę, jak ważną kwestią jest rozważne dobieranie rasy psa do indywidualnych potrzeb i możliwości opiekuna</a:t>
            </a:r>
            <a:endParaRPr lang="pl-PL" sz="2800" b="1" i="0" u="none" strike="noStrike" cap="none" spc="0" normalizeH="0" baseline="0" dirty="0">
              <a:ln>
                <a:noFill/>
              </a:ln>
              <a:solidFill>
                <a:srgbClr val="000000"/>
              </a:solidFill>
              <a:effectLst/>
              <a:uFillTx/>
              <a:latin typeface="Arial"/>
              <a:ea typeface="Helvetica Neue"/>
              <a:cs typeface="Helvetica Neue"/>
            </a:endParaRPr>
          </a:p>
        </p:txBody>
      </p:sp>
      <p:sp>
        <p:nvSpPr>
          <p:cNvPr id="3" name="pole tekstowe 2">
            <a:extLst>
              <a:ext uri="{FF2B5EF4-FFF2-40B4-BE49-F238E27FC236}">
                <a16:creationId xmlns:a16="http://schemas.microsoft.com/office/drawing/2014/main" id="{AA8568F8-D3BA-436D-817D-B498E84BCD23}"/>
              </a:ext>
            </a:extLst>
          </p:cNvPr>
          <p:cNvSpPr txBox="1"/>
          <p:nvPr/>
        </p:nvSpPr>
        <p:spPr>
          <a:xfrm rot="16200000">
            <a:off x="1580518" y="6258440"/>
            <a:ext cx="692534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2000" b="0" dirty="0" err="1">
                <a:latin typeface="Arial"/>
              </a:rPr>
              <a:t>Źródło</a:t>
            </a:r>
            <a:r>
              <a:rPr lang="en-US" sz="2000" b="0" dirty="0">
                <a:latin typeface="Arial"/>
              </a:rPr>
              <a:t>: https://gk24.pl/schroniska-sa-przepelnione-umiera-w-nich-co-czwarty-zwierzak/ar/4588215</a:t>
            </a:r>
            <a:endParaRPr lang="en-US" sz="2000" b="0">
              <a:latin typeface="Arial"/>
            </a:endParaRPr>
          </a:p>
        </p:txBody>
      </p:sp>
      <p:pic>
        <p:nvPicPr>
          <p:cNvPr id="4" name="Obraz 4" descr="Obraz zawierający pies&#10;&#10;Opis wygenerowany automatycznie">
            <a:extLst>
              <a:ext uri="{FF2B5EF4-FFF2-40B4-BE49-F238E27FC236}">
                <a16:creationId xmlns:a16="http://schemas.microsoft.com/office/drawing/2014/main" id="{BDBC2E0E-D6A3-4905-80DE-C6E20FE76ABD}"/>
              </a:ext>
            </a:extLst>
          </p:cNvPr>
          <p:cNvPicPr>
            <a:picLocks noChangeAspect="1"/>
          </p:cNvPicPr>
          <p:nvPr/>
        </p:nvPicPr>
        <p:blipFill>
          <a:blip r:embed="rId3"/>
          <a:stretch>
            <a:fillRect/>
          </a:stretch>
        </p:blipFill>
        <p:spPr>
          <a:xfrm>
            <a:off x="5362069" y="3330386"/>
            <a:ext cx="17894592" cy="6622796"/>
          </a:xfrm>
          <a:prstGeom prst="rect">
            <a:avLst/>
          </a:prstGeom>
        </p:spPr>
      </p:pic>
      <p:sp>
        <p:nvSpPr>
          <p:cNvPr id="5" name="Tytuł pracy">
            <a:extLst>
              <a:ext uri="{FF2B5EF4-FFF2-40B4-BE49-F238E27FC236}">
                <a16:creationId xmlns:a16="http://schemas.microsoft.com/office/drawing/2014/main" id="{F160E513-59D9-43E8-8E52-BDAFD58852FD}"/>
              </a:ext>
            </a:extLst>
          </p:cNvPr>
          <p:cNvSpPr txBox="1"/>
          <p:nvPr/>
        </p:nvSpPr>
        <p:spPr>
          <a:xfrm>
            <a:off x="7061708" y="1153852"/>
            <a:ext cx="12869862"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5000" b="0" cap="all">
                <a:solidFill>
                  <a:srgbClr val="FFFFFF"/>
                </a:solidFill>
                <a:latin typeface="Panton ExtraBold"/>
                <a:ea typeface="Panton ExtraBold"/>
                <a:cs typeface="Panton ExtraBold"/>
                <a:sym typeface="Panton ExtraBold"/>
              </a:defRPr>
            </a:lvl1pPr>
          </a:lstStyle>
          <a:p>
            <a:r>
              <a:rPr lang="pl-PL" sz="4400" dirty="0"/>
              <a:t>Nasza motywacja</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fzt-szablon-z-opisem-prac-1920x1080-sty-2021-5.png" descr="fzt-szablon-z-opisem-prac-1920x1080-sty-2021-5.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 name="pole tekstowe 1">
            <a:extLst>
              <a:ext uri="{FF2B5EF4-FFF2-40B4-BE49-F238E27FC236}">
                <a16:creationId xmlns:a16="http://schemas.microsoft.com/office/drawing/2014/main" id="{967C7F0C-26E8-4A3A-A2DE-A72A77B3EB22}"/>
              </a:ext>
            </a:extLst>
          </p:cNvPr>
          <p:cNvSpPr txBox="1"/>
          <p:nvPr/>
        </p:nvSpPr>
        <p:spPr>
          <a:xfrm>
            <a:off x="477890" y="3397165"/>
            <a:ext cx="11125200" cy="82894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just"/>
            <a:r>
              <a:rPr lang="pl-PL" sz="2800" b="0" dirty="0">
                <a:latin typeface="Arial"/>
              </a:rPr>
              <a:t>Według informacji z 24 lipca 2019 roku w samym Krakowie w czasie wakacji zostało porzuconych lub oddanych do schroniska, aż 300 psów i kotów. Według Krakowskiego Towarzystwa Opieki nad Zwierzętami pewna osoba oddająca tłumaczyła się nawet słowami „Ma już siedem miesięcy, za dużo drapie i na jakiegoś lepszego bym wymienił”. Niestety, takie tłumaczenie, to nie jest odosobniony przypadek. Pokazuje to, że nie każdy potrafi przed adopcją zaplanować, które zwierzę jest odpowiednie dla niego. Inne źródła ze stycznia 2016 roku podają, że w 2014 roku w polskich schroniskach, przebywało aż 86 000 psów i kotów. Według statystyk z 2019 roku, średnio na 1 zwierzę ze schroniska wydawane było po 2 672 zł, a biorąc pod uwagę wszystkie zwierzęta z polskich schronisk, wydatki sięgają aż 235 milionów zł. Kolejną informacji obrazującą skalę problemu jest ilość psów wyłapanych w Polsce. W 2006 roku odnotowano 75 000 takich przypadków, a w 2019 już o 13 000 więcej. Pokazuje to, że sytuacja pogarsza  się i należy podjąć jakieś działania. </a:t>
            </a:r>
          </a:p>
          <a:p>
            <a:pPr algn="just"/>
            <a:endParaRPr lang="en-US" sz="2800" b="0" dirty="0">
              <a:latin typeface="Arial"/>
            </a:endParaRPr>
          </a:p>
          <a:p>
            <a:pPr marL="0" marR="0" indent="0" algn="l" defTabSz="825500">
              <a:lnSpc>
                <a:spcPct val="100000"/>
              </a:lnSpc>
              <a:spcBef>
                <a:spcPts val="0"/>
              </a:spcBef>
              <a:spcAft>
                <a:spcPts val="0"/>
              </a:spcAft>
              <a:buClrTx/>
              <a:buSzTx/>
              <a:buFontTx/>
              <a:buNone/>
              <a:tabLst/>
            </a:pPr>
            <a:endParaRPr lang="pl-PL" sz="2800" b="1" i="0" u="none" strike="noStrike" cap="none" spc="0" normalizeH="0" baseline="0" dirty="0">
              <a:ln>
                <a:noFill/>
              </a:ln>
              <a:solidFill>
                <a:srgbClr val="000000"/>
              </a:solidFill>
              <a:effectLst/>
              <a:uFillTx/>
              <a:latin typeface="Arial"/>
              <a:ea typeface="Helvetica Neue"/>
              <a:cs typeface="Helvetica Neue"/>
            </a:endParaRPr>
          </a:p>
        </p:txBody>
      </p:sp>
      <p:pic>
        <p:nvPicPr>
          <p:cNvPr id="3" name="Obraz 3" descr="Obraz zawierający stół&#10;&#10;Opis wygenerowany automatycznie">
            <a:extLst>
              <a:ext uri="{FF2B5EF4-FFF2-40B4-BE49-F238E27FC236}">
                <a16:creationId xmlns:a16="http://schemas.microsoft.com/office/drawing/2014/main" id="{A605A9C7-2676-4DA0-A7A3-02B032603745}"/>
              </a:ext>
            </a:extLst>
          </p:cNvPr>
          <p:cNvPicPr>
            <a:picLocks noChangeAspect="1"/>
          </p:cNvPicPr>
          <p:nvPr/>
        </p:nvPicPr>
        <p:blipFill>
          <a:blip r:embed="rId3"/>
          <a:stretch>
            <a:fillRect/>
          </a:stretch>
        </p:blipFill>
        <p:spPr>
          <a:xfrm>
            <a:off x="13747094" y="3248731"/>
            <a:ext cx="8343014" cy="9486010"/>
          </a:xfrm>
          <a:prstGeom prst="rect">
            <a:avLst/>
          </a:prstGeom>
          <a:ln>
            <a:noFill/>
          </a:ln>
          <a:effectLst>
            <a:softEdge rad="112500"/>
          </a:effectLst>
        </p:spPr>
      </p:pic>
      <p:sp>
        <p:nvSpPr>
          <p:cNvPr id="4" name="pole tekstowe 3">
            <a:extLst>
              <a:ext uri="{FF2B5EF4-FFF2-40B4-BE49-F238E27FC236}">
                <a16:creationId xmlns:a16="http://schemas.microsoft.com/office/drawing/2014/main" id="{FE54BC55-3564-4AB4-9162-C1E587F35E76}"/>
              </a:ext>
            </a:extLst>
          </p:cNvPr>
          <p:cNvSpPr txBox="1"/>
          <p:nvPr/>
        </p:nvSpPr>
        <p:spPr>
          <a:xfrm rot="16200000">
            <a:off x="17500207" y="8197202"/>
            <a:ext cx="9689804"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pl-PL" sz="2000" b="0" dirty="0">
                <a:latin typeface="Arial"/>
              </a:rPr>
              <a:t>Źródło: </a:t>
            </a:r>
            <a:r>
              <a:rPr lang="en-US" sz="2000" b="0" dirty="0">
                <a:latin typeface="Arial"/>
              </a:rPr>
              <a:t>http://www.boz.org.pl/raport/2016/1.htm</a:t>
            </a:r>
            <a:endParaRPr lang="pl-PL" sz="2000" b="0">
              <a:latin typeface="Arial"/>
            </a:endParaRPr>
          </a:p>
        </p:txBody>
      </p:sp>
      <p:sp>
        <p:nvSpPr>
          <p:cNvPr id="5" name="Tytuł pracy">
            <a:extLst>
              <a:ext uri="{FF2B5EF4-FFF2-40B4-BE49-F238E27FC236}">
                <a16:creationId xmlns:a16="http://schemas.microsoft.com/office/drawing/2014/main" id="{A4BA7361-7C46-4184-BECA-78F851A324E6}"/>
              </a:ext>
            </a:extLst>
          </p:cNvPr>
          <p:cNvSpPr txBox="1"/>
          <p:nvPr/>
        </p:nvSpPr>
        <p:spPr>
          <a:xfrm>
            <a:off x="7219529" y="1048638"/>
            <a:ext cx="12869862"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5000" b="0" cap="all">
                <a:solidFill>
                  <a:srgbClr val="FFFFFF"/>
                </a:solidFill>
                <a:latin typeface="Panton ExtraBold"/>
                <a:ea typeface="Panton ExtraBold"/>
                <a:cs typeface="Panton ExtraBold"/>
                <a:sym typeface="Panton ExtraBold"/>
              </a:defRPr>
            </a:lvl1pPr>
          </a:lstStyle>
          <a:p>
            <a:r>
              <a:rPr lang="pl-PL" sz="4400" dirty="0"/>
              <a:t>Sytuacja psów w Polsce</a:t>
            </a:r>
            <a:endParaRPr lang="pl-PL" dirty="0"/>
          </a:p>
        </p:txBody>
      </p:sp>
    </p:spTree>
    <p:extLst>
      <p:ext uri="{BB962C8B-B14F-4D97-AF65-F5344CB8AC3E}">
        <p14:creationId xmlns:p14="http://schemas.microsoft.com/office/powerpoint/2010/main" val="1189428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fzt-szablon-z-opisem-prac-1920x1080-sty-2021-5.png" descr="fzt-szablon-z-opisem-prac-1920x1080-sty-2021-5.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 name="pole tekstowe 1">
            <a:extLst>
              <a:ext uri="{FF2B5EF4-FFF2-40B4-BE49-F238E27FC236}">
                <a16:creationId xmlns:a16="http://schemas.microsoft.com/office/drawing/2014/main" id="{15878DA2-81BB-4F17-8F39-18F284EB67FF}"/>
              </a:ext>
            </a:extLst>
          </p:cNvPr>
          <p:cNvSpPr txBox="1"/>
          <p:nvPr/>
        </p:nvSpPr>
        <p:spPr>
          <a:xfrm>
            <a:off x="12539932" y="4385971"/>
            <a:ext cx="11125201" cy="48423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just"/>
            <a:r>
              <a:rPr lang="pl-PL" sz="2800" b="0" dirty="0">
                <a:latin typeface="Arial"/>
              </a:rPr>
              <a:t>Planujemy przeprowadzić badania w postaci ankiet, w różnych grupach wiekowych, aby uzyskać odpowiedzi na pytania: w jaki sposób dokonywany jest wybór czworonoga? Co wpływa na taki wybór? Czy zdecydowaliby się na zakup lub adopcję zwierzęcia bez wcześniejszego szczegółowego przeanalizowania cech jego </a:t>
            </a:r>
            <a:r>
              <a:rPr lang="pl-PL" sz="2800" b="0" dirty="0" err="1">
                <a:latin typeface="Arial"/>
              </a:rPr>
              <a:t>zachowań</a:t>
            </a:r>
            <a:r>
              <a:rPr lang="pl-PL" sz="2800" b="0" dirty="0">
                <a:latin typeface="Arial"/>
              </a:rPr>
              <a:t>? Czy ważne jest dla nich odpowiednie dopasowanie zwierzęcia do ich </a:t>
            </a:r>
            <a:r>
              <a:rPr lang="pl-PL" sz="2800" b="0" dirty="0" err="1">
                <a:latin typeface="Arial"/>
              </a:rPr>
              <a:t>zapotrzebowań</a:t>
            </a:r>
            <a:r>
              <a:rPr lang="pl-PL" sz="2800" b="0" dirty="0">
                <a:latin typeface="Arial"/>
              </a:rPr>
              <a:t> i możliwości? Będziemy starali się również uzyskać informację, jak tę sytuację oceniają pracownicy schronisk dla zwierząt. Przygotowaliśmy już wstępny szablon ankiety, w najbliższym czasie planujemy rozpocząć jej rozpowszechnianie.</a:t>
            </a:r>
          </a:p>
        </p:txBody>
      </p:sp>
      <p:pic>
        <p:nvPicPr>
          <p:cNvPr id="3" name="Obraz 3" descr="Obraz zawierający stół&#10;&#10;Opis wygenerowany automatycznie">
            <a:extLst>
              <a:ext uri="{FF2B5EF4-FFF2-40B4-BE49-F238E27FC236}">
                <a16:creationId xmlns:a16="http://schemas.microsoft.com/office/drawing/2014/main" id="{9B598DA5-92B9-44BE-A17D-89436282C6C2}"/>
              </a:ext>
            </a:extLst>
          </p:cNvPr>
          <p:cNvPicPr>
            <a:picLocks noChangeAspect="1"/>
          </p:cNvPicPr>
          <p:nvPr/>
        </p:nvPicPr>
        <p:blipFill>
          <a:blip r:embed="rId3"/>
          <a:stretch>
            <a:fillRect/>
          </a:stretch>
        </p:blipFill>
        <p:spPr>
          <a:xfrm>
            <a:off x="557317" y="3562010"/>
            <a:ext cx="11585944" cy="6291679"/>
          </a:xfrm>
          <a:prstGeom prst="rect">
            <a:avLst/>
          </a:prstGeom>
          <a:ln>
            <a:noFill/>
          </a:ln>
          <a:effectLst>
            <a:softEdge rad="112500"/>
          </a:effectLst>
        </p:spPr>
      </p:pic>
      <p:sp>
        <p:nvSpPr>
          <p:cNvPr id="4" name="pole tekstowe 3">
            <a:extLst>
              <a:ext uri="{FF2B5EF4-FFF2-40B4-BE49-F238E27FC236}">
                <a16:creationId xmlns:a16="http://schemas.microsoft.com/office/drawing/2014/main" id="{B73E96AC-B60A-4CE1-808D-ADDC9E8A316D}"/>
              </a:ext>
            </a:extLst>
          </p:cNvPr>
          <p:cNvSpPr txBox="1"/>
          <p:nvPr/>
        </p:nvSpPr>
        <p:spPr>
          <a:xfrm>
            <a:off x="1666820" y="9861829"/>
            <a:ext cx="83961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2000" b="0" dirty="0" err="1">
                <a:latin typeface="Arial"/>
                <a:cs typeface="Arial"/>
              </a:rPr>
              <a:t>Źródło</a:t>
            </a:r>
            <a:r>
              <a:rPr lang="en-US" sz="2000" b="0" dirty="0">
                <a:latin typeface="Arial"/>
                <a:cs typeface="Arial"/>
              </a:rPr>
              <a:t>: http://www.boz.org.pl/raport/2016/1.htm</a:t>
            </a:r>
            <a:endParaRPr lang="en-US" sz="2000" b="0" dirty="0">
              <a:latin typeface="Arial"/>
            </a:endParaRPr>
          </a:p>
        </p:txBody>
      </p:sp>
      <p:sp>
        <p:nvSpPr>
          <p:cNvPr id="5" name="Tytuł pracy">
            <a:extLst>
              <a:ext uri="{FF2B5EF4-FFF2-40B4-BE49-F238E27FC236}">
                <a16:creationId xmlns:a16="http://schemas.microsoft.com/office/drawing/2014/main" id="{D67210DA-C267-4F87-AF30-51F946A54F06}"/>
              </a:ext>
            </a:extLst>
          </p:cNvPr>
          <p:cNvSpPr txBox="1"/>
          <p:nvPr/>
        </p:nvSpPr>
        <p:spPr>
          <a:xfrm>
            <a:off x="7587776" y="1031103"/>
            <a:ext cx="12869862"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5000" b="0" cap="all">
                <a:solidFill>
                  <a:srgbClr val="FFFFFF"/>
                </a:solidFill>
                <a:latin typeface="Panton ExtraBold"/>
                <a:ea typeface="Panton ExtraBold"/>
                <a:cs typeface="Panton ExtraBold"/>
                <a:sym typeface="Panton ExtraBold"/>
              </a:defRPr>
            </a:lvl1pPr>
          </a:lstStyle>
          <a:p>
            <a:r>
              <a:rPr lang="pl-PL" sz="4400" dirty="0"/>
              <a:t>Planujemy przeprowadzić badania!</a:t>
            </a:r>
          </a:p>
        </p:txBody>
      </p:sp>
    </p:spTree>
    <p:extLst>
      <p:ext uri="{BB962C8B-B14F-4D97-AF65-F5344CB8AC3E}">
        <p14:creationId xmlns:p14="http://schemas.microsoft.com/office/powerpoint/2010/main" val="3755175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fzt-szablon-z-opisem-prac-1920x1080-sty-2021-5.png" descr="fzt-szablon-z-opisem-prac-1920x1080-sty-2021-5.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 name="pole tekstowe 1">
            <a:extLst>
              <a:ext uri="{FF2B5EF4-FFF2-40B4-BE49-F238E27FC236}">
                <a16:creationId xmlns:a16="http://schemas.microsoft.com/office/drawing/2014/main" id="{14B182C3-EFED-4AD0-AFDD-5C3E193F2A2D}"/>
              </a:ext>
            </a:extLst>
          </p:cNvPr>
          <p:cNvSpPr txBox="1"/>
          <p:nvPr/>
        </p:nvSpPr>
        <p:spPr>
          <a:xfrm>
            <a:off x="12247471" y="5034248"/>
            <a:ext cx="11296155" cy="69967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just"/>
            <a:r>
              <a:rPr lang="pl-PL" sz="2800" b="0" dirty="0">
                <a:latin typeface="Arial"/>
              </a:rPr>
              <a:t>Docelowo "</a:t>
            </a:r>
            <a:r>
              <a:rPr lang="pl-PL" sz="2800" b="0" dirty="0" err="1">
                <a:latin typeface="Arial"/>
              </a:rPr>
              <a:t>BreedSelector</a:t>
            </a:r>
            <a:r>
              <a:rPr lang="pl-PL" sz="2800" b="0" dirty="0">
                <a:latin typeface="Arial"/>
              </a:rPr>
              <a:t>" ma być aplikacją, która to wykorzystując algorytmy sztucznej inteligencji, dobierałaby odpowiednią rasę psa do potrzeb i możliwości osoby planującej adopcję zwierzęcia. Na początku, za pośrednictwem przystępnej ankiety, AI przeprowadzi rozmowę z użytkownikiem w celu sprecyzowania wymagań jego wymagań odnośnie charakteru pupila Następnie, użytkownik będzie mógł wysłać zdjęcia psów, które się mu podobają, aby algorytm mógł wybrać te rasy, które najbardziej wpasują się w preferencje wizualne interesanta. Na podstawie udzielonych odpowiedzi i po rozpoznaniu grafik, algorytm przedstawi i opisze rasy psów najbardziej pasujących do wymagań użytkownika biorąc pod uwagę: charakter i wygląd czworonoga. Oprócz powyższych możliwości, planujemy dodać funkcje dla osób niepełnosprawnych i pomoc w dobraniu rasy psa np. dla osób niewidomych.  </a:t>
            </a:r>
          </a:p>
          <a:p>
            <a:pPr algn="just"/>
            <a:endParaRPr lang="pl-PL" sz="2800" b="0" dirty="0">
              <a:latin typeface="Arial"/>
            </a:endParaRPr>
          </a:p>
          <a:p>
            <a:pPr algn="just"/>
            <a:r>
              <a:rPr lang="pl-PL" sz="2800" b="0" dirty="0">
                <a:latin typeface="Arial"/>
              </a:rPr>
              <a:t>. </a:t>
            </a:r>
          </a:p>
        </p:txBody>
      </p:sp>
      <p:sp>
        <p:nvSpPr>
          <p:cNvPr id="3" name="Tytuł pracy">
            <a:extLst>
              <a:ext uri="{FF2B5EF4-FFF2-40B4-BE49-F238E27FC236}">
                <a16:creationId xmlns:a16="http://schemas.microsoft.com/office/drawing/2014/main" id="{FAD5458D-B98C-4A22-B883-0212CA7CF360}"/>
              </a:ext>
            </a:extLst>
          </p:cNvPr>
          <p:cNvSpPr txBox="1"/>
          <p:nvPr/>
        </p:nvSpPr>
        <p:spPr>
          <a:xfrm>
            <a:off x="7465027" y="1083710"/>
            <a:ext cx="12869862"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5000" b="0" cap="all">
                <a:solidFill>
                  <a:srgbClr val="FFFFFF"/>
                </a:solidFill>
                <a:latin typeface="Panton ExtraBold"/>
                <a:ea typeface="Panton ExtraBold"/>
                <a:cs typeface="Panton ExtraBold"/>
                <a:sym typeface="Panton ExtraBold"/>
              </a:defRPr>
            </a:lvl1pPr>
          </a:lstStyle>
          <a:p>
            <a:r>
              <a:rPr lang="pl-PL" sz="4400" dirty="0" err="1"/>
              <a:t>Breedselector</a:t>
            </a:r>
            <a:r>
              <a:rPr lang="pl-PL" sz="4400" dirty="0"/>
              <a:t>, czym właściwie jest?</a:t>
            </a:r>
          </a:p>
        </p:txBody>
      </p:sp>
      <p:pic>
        <p:nvPicPr>
          <p:cNvPr id="5" name="Obraz 5" descr="Obraz zawierający pies, brązowy, siedzi, wewnątrz&#10;&#10;Opis wygenerowany automatycznie">
            <a:extLst>
              <a:ext uri="{FF2B5EF4-FFF2-40B4-BE49-F238E27FC236}">
                <a16:creationId xmlns:a16="http://schemas.microsoft.com/office/drawing/2014/main" id="{19436FB7-0EAF-4932-8D24-B146E803B4F7}"/>
              </a:ext>
            </a:extLst>
          </p:cNvPr>
          <p:cNvPicPr>
            <a:picLocks noChangeAspect="1"/>
          </p:cNvPicPr>
          <p:nvPr/>
        </p:nvPicPr>
        <p:blipFill>
          <a:blip r:embed="rId3"/>
          <a:stretch>
            <a:fillRect/>
          </a:stretch>
        </p:blipFill>
        <p:spPr>
          <a:xfrm>
            <a:off x="122748" y="5113108"/>
            <a:ext cx="12044082" cy="5065162"/>
          </a:xfrm>
          <a:prstGeom prst="rect">
            <a:avLst/>
          </a:prstGeom>
        </p:spPr>
      </p:pic>
      <p:sp>
        <p:nvSpPr>
          <p:cNvPr id="6" name="pole tekstowe 5">
            <a:extLst>
              <a:ext uri="{FF2B5EF4-FFF2-40B4-BE49-F238E27FC236}">
                <a16:creationId xmlns:a16="http://schemas.microsoft.com/office/drawing/2014/main" id="{49C52CFA-B859-462A-88BB-BE58D13F3192}"/>
              </a:ext>
            </a:extLst>
          </p:cNvPr>
          <p:cNvSpPr txBox="1"/>
          <p:nvPr/>
        </p:nvSpPr>
        <p:spPr>
          <a:xfrm>
            <a:off x="1653163" y="9973588"/>
            <a:ext cx="834614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2000" b="0" dirty="0" err="1">
                <a:latin typeface="Arial"/>
              </a:rPr>
              <a:t>Źródło</a:t>
            </a:r>
            <a:r>
              <a:rPr lang="en-US" sz="2000" b="0" dirty="0">
                <a:latin typeface="Arial"/>
              </a:rPr>
              <a:t>: https://zyciezpsem.pl/wybrac-rase-psa/</a:t>
            </a:r>
          </a:p>
        </p:txBody>
      </p:sp>
    </p:spTree>
    <p:extLst>
      <p:ext uri="{BB962C8B-B14F-4D97-AF65-F5344CB8AC3E}">
        <p14:creationId xmlns:p14="http://schemas.microsoft.com/office/powerpoint/2010/main" val="314078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fzt-szablon-z-opisem-prac-1920x1080-sty-2021-5.png" descr="fzt-szablon-z-opisem-prac-1920x1080-sty-2021-5.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 name="Tytuł pracy">
            <a:extLst>
              <a:ext uri="{FF2B5EF4-FFF2-40B4-BE49-F238E27FC236}">
                <a16:creationId xmlns:a16="http://schemas.microsoft.com/office/drawing/2014/main" id="{A34D69FC-D8CE-4C86-B685-3EBF356ED96B}"/>
              </a:ext>
            </a:extLst>
          </p:cNvPr>
          <p:cNvSpPr txBox="1"/>
          <p:nvPr/>
        </p:nvSpPr>
        <p:spPr>
          <a:xfrm>
            <a:off x="6831886" y="1108507"/>
            <a:ext cx="12869862"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5000" b="0" cap="all">
                <a:solidFill>
                  <a:srgbClr val="FFFFFF"/>
                </a:solidFill>
                <a:latin typeface="Panton ExtraBold"/>
                <a:ea typeface="Panton ExtraBold"/>
                <a:cs typeface="Panton ExtraBold"/>
                <a:sym typeface="Panton ExtraBold"/>
              </a:defRPr>
            </a:lvl1pPr>
          </a:lstStyle>
          <a:p>
            <a:r>
              <a:rPr lang="pl-PL" sz="4400" dirty="0"/>
              <a:t>Co mamy...?</a:t>
            </a:r>
            <a:endParaRPr lang="pl-PL" dirty="0"/>
          </a:p>
        </p:txBody>
      </p:sp>
      <p:sp>
        <p:nvSpPr>
          <p:cNvPr id="4" name="pole tekstowe 3">
            <a:extLst>
              <a:ext uri="{FF2B5EF4-FFF2-40B4-BE49-F238E27FC236}">
                <a16:creationId xmlns:a16="http://schemas.microsoft.com/office/drawing/2014/main" id="{2F2636AC-B521-42E0-9802-832C7320730C}"/>
              </a:ext>
            </a:extLst>
          </p:cNvPr>
          <p:cNvSpPr txBox="1"/>
          <p:nvPr/>
        </p:nvSpPr>
        <p:spPr>
          <a:xfrm>
            <a:off x="681566" y="3655961"/>
            <a:ext cx="11329116" cy="69967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just"/>
            <a:r>
              <a:rPr lang="pl-PL" sz="2800" b="0" dirty="0">
                <a:latin typeface="Arial"/>
              </a:rPr>
              <a:t>Na ten moment posiadamy już wstępnie przygotowaną aplikację serwerową, która odpowiada za przechowywanie otrzymanych danych oraz przewidywanie ras. Całość komunikacji pomiędzy klientem, a serwerem odbywa się na zasadzie REST API, które napisaliśmy w </a:t>
            </a:r>
            <a:r>
              <a:rPr lang="pl-PL" sz="2800" b="0" dirty="0" err="1">
                <a:latin typeface="Arial"/>
              </a:rPr>
              <a:t>Pythonie</a:t>
            </a:r>
            <a:r>
              <a:rPr lang="pl-PL" sz="2800" b="0" dirty="0">
                <a:latin typeface="Arial"/>
              </a:rPr>
              <a:t>. Do tej pory zastosowane modele potrafią przewidzieć ponad 300 ras psów! Oczywiście z tolerancją błędu, którą określamy na około 60% (na 100 użytkowników, 60 otrzymuje poprawnie przewidziany wynik) - cały czas staramy się poprawiać ten rezultat, poprzez doszkalanie naszych modeli. W przypadku predykcji zdjęć zastosowaliśmy popularny silnik </a:t>
            </a:r>
            <a:r>
              <a:rPr lang="pl-PL" sz="2800" b="0" dirty="0" err="1">
                <a:latin typeface="Arial"/>
              </a:rPr>
              <a:t>Keras</a:t>
            </a:r>
            <a:r>
              <a:rPr lang="pl-PL" sz="2800" b="0" dirty="0">
                <a:latin typeface="Arial"/>
              </a:rPr>
              <a:t>, natomiast przy przewidywaniu rasy na podstawie charakteru skorzystaliśmy z regresji logistycznej. Użytkownik skorzystać będzie mógł z naszej aplikacji poprzez stronę internetową, która oparta będzie na aplikacji webowej napisanej w Javie. Na ten moment posiadany wstępny szkielet strony (od strony front-endu), ale nie jest na tyle dopracowany, by móc go zaprezentować.</a:t>
            </a:r>
            <a:endParaRPr lang="pl-PL" dirty="0"/>
          </a:p>
        </p:txBody>
      </p:sp>
      <p:pic>
        <p:nvPicPr>
          <p:cNvPr id="5" name="Obraz 5" descr="Obraz zawierający pies, wewnątrz, patrzenie, ssak&#10;&#10;Opis wygenerowany automatycznie">
            <a:extLst>
              <a:ext uri="{FF2B5EF4-FFF2-40B4-BE49-F238E27FC236}">
                <a16:creationId xmlns:a16="http://schemas.microsoft.com/office/drawing/2014/main" id="{76A37572-9772-4718-B166-34EB1E166D0F}"/>
              </a:ext>
            </a:extLst>
          </p:cNvPr>
          <p:cNvPicPr>
            <a:picLocks noChangeAspect="1"/>
          </p:cNvPicPr>
          <p:nvPr/>
        </p:nvPicPr>
        <p:blipFill>
          <a:blip r:embed="rId3"/>
          <a:stretch>
            <a:fillRect/>
          </a:stretch>
        </p:blipFill>
        <p:spPr>
          <a:xfrm>
            <a:off x="13101638" y="3657600"/>
            <a:ext cx="9719256" cy="6443729"/>
          </a:xfrm>
          <a:prstGeom prst="rect">
            <a:avLst/>
          </a:prstGeom>
        </p:spPr>
      </p:pic>
      <p:sp>
        <p:nvSpPr>
          <p:cNvPr id="6" name="pole tekstowe 5">
            <a:extLst>
              <a:ext uri="{FF2B5EF4-FFF2-40B4-BE49-F238E27FC236}">
                <a16:creationId xmlns:a16="http://schemas.microsoft.com/office/drawing/2014/main" id="{6765B583-708B-4685-AB7F-E335F044B680}"/>
              </a:ext>
            </a:extLst>
          </p:cNvPr>
          <p:cNvSpPr txBox="1"/>
          <p:nvPr/>
        </p:nvSpPr>
        <p:spPr>
          <a:xfrm>
            <a:off x="13923553" y="10018315"/>
            <a:ext cx="7916214"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2000" b="0" dirty="0" err="1">
                <a:latin typeface="Arial"/>
              </a:rPr>
              <a:t>Źródło</a:t>
            </a:r>
            <a:r>
              <a:rPr lang="en-US" sz="2000" b="0" dirty="0">
                <a:latin typeface="Arial"/>
              </a:rPr>
              <a:t>: https://petner.com.pl/blog/czy-psy-mysla-odpowiadamy/</a:t>
            </a:r>
            <a:endParaRPr lang="pl-PL" sz="2000">
              <a:latin typeface="Arial"/>
            </a:endParaRPr>
          </a:p>
        </p:txBody>
      </p:sp>
    </p:spTree>
    <p:extLst>
      <p:ext uri="{BB962C8B-B14F-4D97-AF65-F5344CB8AC3E}">
        <p14:creationId xmlns:p14="http://schemas.microsoft.com/office/powerpoint/2010/main" val="3810205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fzt-szablon-z-opisem-prac-1920x1080-sty-2021-5.png" descr="fzt-szablon-z-opisem-prac-1920x1080-sty-2021-5.png"/>
          <p:cNvPicPr>
            <a:picLocks noChangeAspect="1"/>
          </p:cNvPicPr>
          <p:nvPr/>
        </p:nvPicPr>
        <p:blipFill>
          <a:blip r:embed="rId2"/>
          <a:stretch>
            <a:fillRect/>
          </a:stretch>
        </p:blipFill>
        <p:spPr>
          <a:xfrm>
            <a:off x="0" y="0"/>
            <a:ext cx="24384000" cy="13716000"/>
          </a:xfrm>
          <a:prstGeom prst="rect">
            <a:avLst/>
          </a:prstGeom>
          <a:ln w="12700">
            <a:miter lim="400000"/>
          </a:ln>
        </p:spPr>
      </p:pic>
      <p:graphicFrame>
        <p:nvGraphicFramePr>
          <p:cNvPr id="2776" name="Diagram 2776">
            <a:extLst>
              <a:ext uri="{FF2B5EF4-FFF2-40B4-BE49-F238E27FC236}">
                <a16:creationId xmlns:a16="http://schemas.microsoft.com/office/drawing/2014/main" id="{D0E4786C-DEAF-447B-B673-60B993185412}"/>
              </a:ext>
            </a:extLst>
          </p:cNvPr>
          <p:cNvGraphicFramePr/>
          <p:nvPr>
            <p:extLst>
              <p:ext uri="{D42A27DB-BD31-4B8C-83A1-F6EECF244321}">
                <p14:modId xmlns:p14="http://schemas.microsoft.com/office/powerpoint/2010/main" val="944741015"/>
              </p:ext>
            </p:extLst>
          </p:nvPr>
        </p:nvGraphicFramePr>
        <p:xfrm>
          <a:off x="991075" y="1599682"/>
          <a:ext cx="22682790" cy="123408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Tytuł pracy">
            <a:extLst>
              <a:ext uri="{FF2B5EF4-FFF2-40B4-BE49-F238E27FC236}">
                <a16:creationId xmlns:a16="http://schemas.microsoft.com/office/drawing/2014/main" id="{9DABA0AA-DD14-4BCB-8977-23899FF43C9B}"/>
              </a:ext>
            </a:extLst>
          </p:cNvPr>
          <p:cNvSpPr txBox="1"/>
          <p:nvPr/>
        </p:nvSpPr>
        <p:spPr>
          <a:xfrm>
            <a:off x="6956494" y="1118780"/>
            <a:ext cx="12869862"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5000" b="0" cap="all">
                <a:solidFill>
                  <a:srgbClr val="FFFFFF"/>
                </a:solidFill>
                <a:latin typeface="Panton ExtraBold"/>
                <a:ea typeface="Panton ExtraBold"/>
                <a:cs typeface="Panton ExtraBold"/>
                <a:sym typeface="Panton ExtraBold"/>
              </a:defRPr>
            </a:lvl1pPr>
          </a:lstStyle>
          <a:p>
            <a:r>
              <a:rPr lang="pl-PL" sz="4400" dirty="0"/>
              <a:t>Schemat działania aplikacji</a:t>
            </a:r>
            <a:endParaRPr lang="pl-PL" dirty="0"/>
          </a:p>
        </p:txBody>
      </p:sp>
    </p:spTree>
    <p:extLst>
      <p:ext uri="{BB962C8B-B14F-4D97-AF65-F5344CB8AC3E}">
        <p14:creationId xmlns:p14="http://schemas.microsoft.com/office/powerpoint/2010/main" val="1473852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fzt-szablon-z-opisem-prac-1920x1080-sty-2021-5.png" descr="fzt-szablon-z-opisem-prac-1920x1080-sty-2021-5.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 name="Tytuł pracy">
            <a:extLst>
              <a:ext uri="{FF2B5EF4-FFF2-40B4-BE49-F238E27FC236}">
                <a16:creationId xmlns:a16="http://schemas.microsoft.com/office/drawing/2014/main" id="{A34D69FC-D8CE-4C86-B685-3EBF356ED96B}"/>
              </a:ext>
            </a:extLst>
          </p:cNvPr>
          <p:cNvSpPr txBox="1"/>
          <p:nvPr/>
        </p:nvSpPr>
        <p:spPr>
          <a:xfrm>
            <a:off x="7149386" y="1066174"/>
            <a:ext cx="12869862" cy="77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5000" b="0" cap="all">
                <a:solidFill>
                  <a:srgbClr val="FFFFFF"/>
                </a:solidFill>
                <a:latin typeface="Panton ExtraBold"/>
                <a:ea typeface="Panton ExtraBold"/>
                <a:cs typeface="Panton ExtraBold"/>
                <a:sym typeface="Panton ExtraBold"/>
              </a:defRPr>
            </a:lvl1pPr>
          </a:lstStyle>
          <a:p>
            <a:r>
              <a:rPr lang="pl-PL" sz="4400" dirty="0"/>
              <a:t>Co planujemy...?</a:t>
            </a:r>
            <a:endParaRPr lang="pl-PL" dirty="0"/>
          </a:p>
        </p:txBody>
      </p:sp>
      <p:sp>
        <p:nvSpPr>
          <p:cNvPr id="4" name="pole tekstowe 3">
            <a:extLst>
              <a:ext uri="{FF2B5EF4-FFF2-40B4-BE49-F238E27FC236}">
                <a16:creationId xmlns:a16="http://schemas.microsoft.com/office/drawing/2014/main" id="{2F2636AC-B521-42E0-9802-832C7320730C}"/>
              </a:ext>
            </a:extLst>
          </p:cNvPr>
          <p:cNvSpPr txBox="1"/>
          <p:nvPr/>
        </p:nvSpPr>
        <p:spPr>
          <a:xfrm>
            <a:off x="11116732" y="6066682"/>
            <a:ext cx="12101847" cy="48423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just"/>
            <a:r>
              <a:rPr lang="pl-PL" sz="2800" b="0" dirty="0">
                <a:latin typeface="Arial"/>
              </a:rPr>
              <a:t>Na samym początku aplikacja będzie potrafiła przewidzieć tylko istniejące rasy. Otrzymywaliśmy wiele pytań, w takim razie co z mieszańcami? Na ten problem również znaleźliśmy rozwiązanie. W przyszłości planujemy nawiązać współpracę z chętnymi schroniskami, których to pracownicy uzupełnialiby naszą bazę kundelków odpowiednimi zdjęciami oraz cechami charakteru tego szczególnego zwierzaka. Na podstawie tych danych umożliwilibyśmy również adopcję zwierząt ze schronisk. Na dalszych etapach rozwoju zamierzamy wprowadzić również komunikację głosową, aby umożliwić korzystanie z "</a:t>
            </a:r>
            <a:r>
              <a:rPr lang="pl-PL" sz="2800" b="0" dirty="0" err="1">
                <a:latin typeface="Arial"/>
              </a:rPr>
              <a:t>BreedSelector</a:t>
            </a:r>
            <a:r>
              <a:rPr lang="pl-PL" sz="2800" b="0" dirty="0">
                <a:latin typeface="Arial"/>
              </a:rPr>
              <a:t>" osobom niewidzącym, a także możliwość umiejscawiania na stronie licznych zbiórek, których celem jest pomoc czworonogom (oczywiście po odpowiedniej weryfikacji).</a:t>
            </a:r>
            <a:endParaRPr lang="pl-PL"/>
          </a:p>
        </p:txBody>
      </p:sp>
      <p:pic>
        <p:nvPicPr>
          <p:cNvPr id="3" name="Obraz 4" descr="Obraz zawierający pies, ssak, brązowy, patrzenie&#10;&#10;Opis wygenerowany automatycznie">
            <a:extLst>
              <a:ext uri="{FF2B5EF4-FFF2-40B4-BE49-F238E27FC236}">
                <a16:creationId xmlns:a16="http://schemas.microsoft.com/office/drawing/2014/main" id="{95D981D0-463C-46C7-A742-0EA1CF00D19E}"/>
              </a:ext>
            </a:extLst>
          </p:cNvPr>
          <p:cNvPicPr>
            <a:picLocks noChangeAspect="1"/>
          </p:cNvPicPr>
          <p:nvPr/>
        </p:nvPicPr>
        <p:blipFill>
          <a:blip r:embed="rId3"/>
          <a:stretch>
            <a:fillRect/>
          </a:stretch>
        </p:blipFill>
        <p:spPr>
          <a:xfrm>
            <a:off x="3897312" y="3735917"/>
            <a:ext cx="6591567" cy="8830076"/>
          </a:xfrm>
          <a:prstGeom prst="rect">
            <a:avLst/>
          </a:prstGeom>
        </p:spPr>
      </p:pic>
      <p:sp>
        <p:nvSpPr>
          <p:cNvPr id="5" name="pole tekstowe 4">
            <a:extLst>
              <a:ext uri="{FF2B5EF4-FFF2-40B4-BE49-F238E27FC236}">
                <a16:creationId xmlns:a16="http://schemas.microsoft.com/office/drawing/2014/main" id="{9375D8B5-6A7C-47E8-9772-A5D71867EEDE}"/>
              </a:ext>
            </a:extLst>
          </p:cNvPr>
          <p:cNvSpPr txBox="1"/>
          <p:nvPr/>
        </p:nvSpPr>
        <p:spPr>
          <a:xfrm rot="16200000">
            <a:off x="-521654" y="7880482"/>
            <a:ext cx="856015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2000" b="0" dirty="0" err="1">
                <a:latin typeface="Arial"/>
              </a:rPr>
              <a:t>Źródło</a:t>
            </a:r>
            <a:r>
              <a:rPr lang="en-US" sz="2000" b="0" dirty="0">
                <a:latin typeface="Arial"/>
              </a:rPr>
              <a:t>: http://schroniskomiedary.pl/znalazly-dom/bross/</a:t>
            </a:r>
          </a:p>
        </p:txBody>
      </p:sp>
    </p:spTree>
    <p:extLst>
      <p:ext uri="{BB962C8B-B14F-4D97-AF65-F5344CB8AC3E}">
        <p14:creationId xmlns:p14="http://schemas.microsoft.com/office/powerpoint/2010/main" val="2477280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Panton Black Caps"/>
        <a:ea typeface="Panton Black Caps"/>
        <a:cs typeface="Panton Black Caps"/>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Panton Black Caps"/>
        <a:ea typeface="Panton Black Caps"/>
        <a:cs typeface="Panton Black Caps"/>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29</TotalTime>
  <Words>1269</Words>
  <Application>Microsoft Office PowerPoint</Application>
  <PresentationFormat>Niestandardowy</PresentationFormat>
  <Paragraphs>46</Paragraphs>
  <Slides>11</Slides>
  <Notes>0</Notes>
  <HiddenSlides>0</HiddenSlides>
  <MMClips>0</MMClips>
  <ScaleCrop>false</ScaleCrop>
  <HeadingPairs>
    <vt:vector size="4" baseType="variant">
      <vt:variant>
        <vt:lpstr>Motyw</vt:lpstr>
      </vt:variant>
      <vt:variant>
        <vt:i4>1</vt:i4>
      </vt:variant>
      <vt:variant>
        <vt:lpstr>Tytuły slajdów</vt:lpstr>
      </vt:variant>
      <vt:variant>
        <vt:i4>11</vt:i4>
      </vt:variant>
    </vt:vector>
  </HeadingPairs>
  <TitlesOfParts>
    <vt:vector size="12" baseType="lpstr">
      <vt:lpstr>White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Dorota.Braziewicz</dc:creator>
  <cp:lastModifiedBy>Marcin Kowalski</cp:lastModifiedBy>
  <cp:revision>507</cp:revision>
  <dcterms:modified xsi:type="dcterms:W3CDTF">2021-02-10T08:04:20Z</dcterms:modified>
</cp:coreProperties>
</file>