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Caveat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VRaJSY9uDW3EFUcRGERFdWWNb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aveat-regular.fntdata"/><Relationship Id="rId16" Type="http://schemas.openxmlformats.org/officeDocument/2006/relationships/slide" Target="slides/slide12.xml"/><Relationship Id="rId19" Type="http://schemas.openxmlformats.org/officeDocument/2006/relationships/font" Target="fonts/HelveticaNeue-regular.fntdata"/><Relationship Id="rId1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nton"/>
              <a:buNone/>
              <a:defRPr b="0" i="0" sz="112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b="0" i="0" sz="5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2.png"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90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7375250" y="140475"/>
            <a:ext cx="157290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nton"/>
              <a:buNone/>
            </a:pPr>
            <a:r>
              <a:rPr lang="en-US" sz="5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Inteligentny magazyn - </a:t>
            </a:r>
            <a:endParaRPr sz="5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nton"/>
              <a:buNone/>
            </a:pPr>
            <a:r>
              <a:rPr lang="en-US" sz="5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niskobudżetowy robot transportowy</a:t>
            </a:r>
            <a:endParaRPr b="0" i="0" sz="5000" u="none" cap="none" strike="noStrike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3915750" y="5313275"/>
            <a:ext cx="767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Maksymilian Mazur, 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Kacper Kurek 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13969025" y="8083125"/>
            <a:ext cx="767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Piotr </a:t>
            </a: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Kapustka 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13915750" y="11059375"/>
            <a:ext cx="883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ZSME Tarnów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2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50" y="8264925"/>
            <a:ext cx="6614673" cy="49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81" name="Google Shape;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5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775" y="3154550"/>
            <a:ext cx="15129402" cy="99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4500" y="9564600"/>
            <a:ext cx="5678226" cy="353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4500" y="3162275"/>
            <a:ext cx="9384099" cy="62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935" y="3162275"/>
            <a:ext cx="9704314" cy="99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95" name="Google Shape;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5403450" y="6453775"/>
            <a:ext cx="143538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00">
                <a:latin typeface="Caveat"/>
                <a:ea typeface="Caveat"/>
                <a:cs typeface="Caveat"/>
                <a:sym typeface="Caveat"/>
              </a:rPr>
              <a:t>Dziękujemy za uwagę!</a:t>
            </a:r>
            <a:endParaRPr sz="149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327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/>
          <p:nvPr/>
        </p:nvSpPr>
        <p:spPr>
          <a:xfrm>
            <a:off x="7910800" y="1357825"/>
            <a:ext cx="11118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Wstęp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2383650" y="3839100"/>
            <a:ext cx="19096200" cy="6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Chcielibyśmy przedstawić nasz pomysł, który może mieć duży wpływ na rozwój przemysłu transportowego. Projekt naszego robota celuje w automatyzację transportu towarów w magazynach, fabrykach, sklepach, firmach a nawet domach prywatnych!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Dzięki wykorzystaniu nowoczesnych technologii i naszej pasji związanej z robotyką i automatyką, chcemy stworzyć maszynę, która pomoże w automatyzacji linii produkcyjnej, zarządzaniu magazynem, utrzymaniu porządku w biurze czy ułatwi pracę w domu.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Nasz robot znajdzie zastosowanie jako maszyna wykonująca oddzielne czynności, a także jako element “większej całości”.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Zapraszamy do zapoznania się z projektem w dalszej części prezentacji!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8014375" y="590350"/>
            <a:ext cx="10449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Dlaczego podjęliśmy się tego wyzwania?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3"/>
          <p:cNvSpPr txBox="1"/>
          <p:nvPr/>
        </p:nvSpPr>
        <p:spPr>
          <a:xfrm flipH="1" rot="-52">
            <a:off x="2323521" y="3431300"/>
            <a:ext cx="19737000" cy="10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Ponieważ obecnie stosowane rozwiązania są najczęściej przeznaczone do pracy w określonych warunkach, oraz potrzebują specjalnie przystosowanych pomieszczeń.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Główną motywacją do realizacji naszego projektu jest stworzenie uniwersalnego robota, którego dostosowanie do warunków i otoczenia będzie łatwe i intuicyjne.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Zależy nam także, aby robot był prosty w programowaniu dla osoby, która nie zna profesjonalnych języków programistycznych.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Chcemy spróbować swoich sił i poszerzyć horyzonty w obcowaniu z robotyką.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2755000" y="3797975"/>
            <a:ext cx="1891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7753375" y="865850"/>
            <a:ext cx="1117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Jak to ma działać?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2341750" y="3483125"/>
            <a:ext cx="18911100" cy="8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Nasz robot finalnie zostanie zbudowany z dwóch części - obrotowego ramienia oraz kosza transportowego. Będzie się on poruszał w systemie line-following po wytyczonych trasach.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Dzięki zastosowaniu odpowiednich czujników i specjalnie przygotowanego oprogramowania możliwy będzie transport do wskazanego miejsca.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Punkty rozładunkowe będą podzielone na poszczególne sektory, do których trajektorie są wyznaczane przy pomocy aplikacji w smartfonie. Interfejs graficzny pozwoli na prostą obsługę i modyfikację programu według własnych potrzeb.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Osoba korzystająca z aplikacji będzie mogła zmieniać program ze znacznych odległości, ponieważ transmisja odbywać się będzie za pomocą WiFi oraz Bluetooth.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47" name="Google Shape;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57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7792725" y="826500"/>
            <a:ext cx="1166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Nasz plan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2330400" y="3443750"/>
            <a:ext cx="19908300" cy="7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Na początku zajmiemy się konstrukcją pierwszej części robota czyli platformą jezdną.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 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Pierwszy prototyp planujemy wykonać z klocków LEGO Mindstorms. Stworzyliśmy jego model komputerowy i mamy zamiar przeprowadzić testy </a:t>
            </a:r>
            <a:r>
              <a:rPr lang="en-US" sz="3400"/>
              <a:t>działania</a:t>
            </a:r>
            <a:r>
              <a:rPr lang="en-US" sz="3400"/>
              <a:t> w symulatorze. Dzięki temu w łatwy sposób będziemy mogli wprowadzać poprawki i modyfikować robota.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Podczas tego etapu, chcemy skupić się na tym, aby robot potrafił śledzić i poruszać się po wyznaczonej przez nas trasie, oraz dokonać optymalizacji tego procesu.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Kiedy taki prototyp spełni nasze oczekiwania planujemy wykonać go z innych materiałów z </a:t>
            </a:r>
            <a:r>
              <a:rPr lang="en-US" sz="3400"/>
              <a:t>wykorzystaniem</a:t>
            </a:r>
            <a:r>
              <a:rPr lang="en-US" sz="3400"/>
              <a:t> mikrokontrolerów i druku 3D. 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W następnym etapie wykonamy robotyczne ramię i zintegrujemy je z platformą. 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Ruchy ramienia </a:t>
            </a:r>
            <a:r>
              <a:rPr lang="en-US" sz="3400"/>
              <a:t>również</a:t>
            </a:r>
            <a:r>
              <a:rPr lang="en-US" sz="3400"/>
              <a:t> planujemy zaprogramować z wykorzystaniem symulatora.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/>
          <p:nvPr/>
        </p:nvSpPr>
        <p:spPr>
          <a:xfrm>
            <a:off x="7320450" y="964250"/>
            <a:ext cx="12338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Zastosowanie w praktyce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6"/>
          <p:cNvSpPr txBox="1"/>
          <p:nvPr/>
        </p:nvSpPr>
        <p:spPr>
          <a:xfrm>
            <a:off x="2322075" y="3561825"/>
            <a:ext cx="20485500" cy="8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Uważamy, że nasz pomysł ma potencjał w szczególności, że jest przeznaczony do prostszych i mniej rozbudowanych zastosowań. Robot byłby przydatny, jeżeli transport odbywał by się regularnie i zastępował by on pracę pracowników wykonujących powtarzające się czynności.​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​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Przykładowym zastosowaniem dla tego typu robota mogłoby być sortowanie paczek pocztowych. Nasz robot pobierał by dostarczone paczki z jednego punktu, a następnie transportował by poszczególne przesyłki do konkretnych sektorów, odpowiadających regionom do których mają trafić pakunki. W ten sposób zastępował by pracę wielu osób i niwelował ryzyko ludzkiego błędu.​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​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Innym zastosowaniem dla naszego projektu mógłby być robot-pomocnik, którego zadaniem byłoby dostarczanie potrzebnych materiałów, elementów i części pracownikom na ich stanowiska pracy. Zgłaszali by oni zapotrzebowanie na dany element, a robot pobierał wyznaczony przedmiot z magazynu i transportował go na stanowisko. W ten sposób pracownik nie musiał by przerywać swojej pracy.​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61" name="Google Shape;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05200"/>
            <a:ext cx="13289222" cy="711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5975" y="3364925"/>
            <a:ext cx="10918025" cy="725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68" name="Google Shape;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/>
        </p:nvSpPr>
        <p:spPr>
          <a:xfrm>
            <a:off x="4860625" y="4821275"/>
            <a:ext cx="98787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316627" y="1511650"/>
            <a:ext cx="9750724" cy="13001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zt-szablon-z-opisem-prac-1920x1080-sty-2021-5.png"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025" y="3165675"/>
            <a:ext cx="13473951" cy="99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Dorota.Braziewicz</dc:creator>
</cp:coreProperties>
</file>